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59" r:id="rId4"/>
    <p:sldId id="262" r:id="rId5"/>
    <p:sldId id="263" r:id="rId6"/>
    <p:sldId id="270" r:id="rId7"/>
    <p:sldId id="264" r:id="rId8"/>
    <p:sldId id="265" r:id="rId9"/>
    <p:sldId id="266" r:id="rId10"/>
    <p:sldId id="277" r:id="rId11"/>
    <p:sldId id="275" r:id="rId12"/>
    <p:sldId id="274" r:id="rId13"/>
    <p:sldId id="276" r:id="rId14"/>
    <p:sldId id="273" r:id="rId15"/>
    <p:sldId id="267" r:id="rId16"/>
    <p:sldId id="268" r:id="rId17"/>
    <p:sldId id="272" r:id="rId18"/>
    <p:sldId id="269" r:id="rId19"/>
  </p:sldIdLst>
  <p:sldSz cx="12192000" cy="6858000"/>
  <p:notesSz cx="6858000" cy="9144000"/>
  <p:embeddedFontLst>
    <p:embeddedFont>
      <p:font typeface="Open Sans" panose="020B0606030504020204" pitchFamily="34" charset="0"/>
      <p:regular r:id="rId20"/>
      <p:bold r:id="rId21"/>
      <p:italic r:id="rId22"/>
      <p:boldItalic r:id="rId23"/>
    </p:embeddedFont>
    <p:embeddedFont>
      <p:font typeface="Poppins Medium" panose="00000600000000000000" pitchFamily="2" charset="0"/>
      <p:regular r:id="rId24"/>
    </p:embeddedFont>
    <p:embeddedFont>
      <p:font typeface="Poppins SemiBold" panose="00000700000000000000" pitchFamily="2" charset="0"/>
      <p:bold r:id="rId25"/>
    </p:embeddedFont>
    <p:embeddedFont>
      <p:font typeface="Source Sans Pro" panose="020B050303040302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D760"/>
    <a:srgbClr val="00962E"/>
    <a:srgbClr val="B4B5B2"/>
    <a:srgbClr val="121212"/>
    <a:srgbClr val="231A32"/>
    <a:srgbClr val="171717"/>
    <a:srgbClr val="505050"/>
    <a:srgbClr val="191919"/>
    <a:srgbClr val="2C2C2C"/>
    <a:srgbClr val="2020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970" autoAdjust="0"/>
    <p:restoredTop sz="94660"/>
  </p:normalViewPr>
  <p:slideViewPr>
    <p:cSldViewPr snapToGrid="0" showGuides="1">
      <p:cViewPr varScale="1">
        <p:scale>
          <a:sx n="82" d="100"/>
          <a:sy n="82" d="100"/>
        </p:scale>
        <p:origin x="307"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10.jpeg>
</file>

<file path=ppt/media/image11.jpg>
</file>

<file path=ppt/media/image12.jpeg>
</file>

<file path=ppt/media/image13.jpeg>
</file>

<file path=ppt/media/image14.jpeg>
</file>

<file path=ppt/media/image15.jpg>
</file>

<file path=ppt/media/image16.png>
</file>

<file path=ppt/media/image17.png>
</file>

<file path=ppt/media/image18.png>
</file>

<file path=ppt/media/image19.png>
</file>

<file path=ppt/media/image2.svg>
</file>

<file path=ppt/media/image20.png>
</file>

<file path=ppt/media/image21.jpg>
</file>

<file path=ppt/media/image22.png>
</file>

<file path=ppt/media/image23.png>
</file>

<file path=ppt/media/image24.svg>
</file>

<file path=ppt/media/image25.jpeg>
</file>

<file path=ppt/media/image26.png>
</file>

<file path=ppt/media/image3.png>
</file>

<file path=ppt/media/image4.png>
</file>

<file path=ppt/media/image5.svg>
</file>

<file path=ppt/media/image6.png>
</file>

<file path=ppt/media/image7.png>
</file>

<file path=ppt/media/image8.png>
</file>

<file path=ppt/media/image9.sv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CF4A3-4738-39C7-6F6D-39A4BB3984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7DF0C6-4209-C43E-D56B-FFB7396184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533CEA-CD38-A231-C186-58B46C1C0136}"/>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61AA86EE-014F-28FD-7CF4-310E6038DF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9C4B6-6611-D908-7AD4-F0D07323A7B5}"/>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050778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5EAA9D-6184-80F0-3CF1-62B1CDDA40C3}"/>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3" name="Footer Placeholder 2">
            <a:extLst>
              <a:ext uri="{FF2B5EF4-FFF2-40B4-BE49-F238E27FC236}">
                <a16:creationId xmlns:a16="http://schemas.microsoft.com/office/drawing/2014/main" id="{BA5BC88A-0B79-F670-2036-2C93CDA6C8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B4A3E6F-CA88-DC54-2349-240DFFC03E71}"/>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156060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6E5E54B-718B-F3AA-01FE-E9B970972289}"/>
              </a:ext>
            </a:extLst>
          </p:cNvPr>
          <p:cNvSpPr>
            <a:spLocks noGrp="1"/>
          </p:cNvSpPr>
          <p:nvPr>
            <p:ph type="pic" sz="quarter" idx="10"/>
          </p:nvPr>
        </p:nvSpPr>
        <p:spPr>
          <a:xfrm>
            <a:off x="422440" y="5873860"/>
            <a:ext cx="801145" cy="801145"/>
          </a:xfrm>
          <a:custGeom>
            <a:avLst/>
            <a:gdLst>
              <a:gd name="connsiteX0" fmla="*/ 0 w 801145"/>
              <a:gd name="connsiteY0" fmla="*/ 0 h 801145"/>
              <a:gd name="connsiteX1" fmla="*/ 801145 w 801145"/>
              <a:gd name="connsiteY1" fmla="*/ 0 h 801145"/>
              <a:gd name="connsiteX2" fmla="*/ 801145 w 801145"/>
              <a:gd name="connsiteY2" fmla="*/ 801145 h 801145"/>
              <a:gd name="connsiteX3" fmla="*/ 0 w 801145"/>
              <a:gd name="connsiteY3" fmla="*/ 801145 h 801145"/>
            </a:gdLst>
            <a:ahLst/>
            <a:cxnLst>
              <a:cxn ang="0">
                <a:pos x="connsiteX0" y="connsiteY0"/>
              </a:cxn>
              <a:cxn ang="0">
                <a:pos x="connsiteX1" y="connsiteY1"/>
              </a:cxn>
              <a:cxn ang="0">
                <a:pos x="connsiteX2" y="connsiteY2"/>
              </a:cxn>
              <a:cxn ang="0">
                <a:pos x="connsiteX3" y="connsiteY3"/>
              </a:cxn>
            </a:cxnLst>
            <a:rect l="l" t="t" r="r" b="b"/>
            <a:pathLst>
              <a:path w="801145" h="801145">
                <a:moveTo>
                  <a:pt x="0" y="0"/>
                </a:moveTo>
                <a:lnTo>
                  <a:pt x="801145" y="0"/>
                </a:lnTo>
                <a:lnTo>
                  <a:pt x="801145" y="801145"/>
                </a:lnTo>
                <a:lnTo>
                  <a:pt x="0" y="801145"/>
                </a:lnTo>
                <a:close/>
              </a:path>
            </a:pathLst>
          </a:custGeom>
        </p:spPr>
        <p:txBody>
          <a:bodyPr wrap="square">
            <a:noAutofit/>
          </a:bodyPr>
          <a:lstStyle/>
          <a:p>
            <a:endParaRPr lang="en-IN"/>
          </a:p>
        </p:txBody>
      </p:sp>
    </p:spTree>
    <p:extLst>
      <p:ext uri="{BB962C8B-B14F-4D97-AF65-F5344CB8AC3E}">
        <p14:creationId xmlns:p14="http://schemas.microsoft.com/office/powerpoint/2010/main" val="3302960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037A15C-9FEA-0991-2A48-1BB829355ACC}"/>
              </a:ext>
            </a:extLst>
          </p:cNvPr>
          <p:cNvSpPr>
            <a:spLocks noGrp="1"/>
          </p:cNvSpPr>
          <p:nvPr>
            <p:ph type="pic" sz="quarter" idx="10"/>
          </p:nvPr>
        </p:nvSpPr>
        <p:spPr>
          <a:xfrm>
            <a:off x="9629994" y="1752776"/>
            <a:ext cx="1939605" cy="1939605"/>
          </a:xfrm>
          <a:custGeom>
            <a:avLst/>
            <a:gdLst>
              <a:gd name="connsiteX0" fmla="*/ 134518 w 1939605"/>
              <a:gd name="connsiteY0" fmla="*/ 0 h 1939605"/>
              <a:gd name="connsiteX1" fmla="*/ 1805087 w 1939605"/>
              <a:gd name="connsiteY1" fmla="*/ 0 h 1939605"/>
              <a:gd name="connsiteX2" fmla="*/ 1939605 w 1939605"/>
              <a:gd name="connsiteY2" fmla="*/ 134518 h 1939605"/>
              <a:gd name="connsiteX3" fmla="*/ 1939605 w 1939605"/>
              <a:gd name="connsiteY3" fmla="*/ 1805088 h 1939605"/>
              <a:gd name="connsiteX4" fmla="*/ 1805087 w 1939605"/>
              <a:gd name="connsiteY4" fmla="*/ 1939605 h 1939605"/>
              <a:gd name="connsiteX5" fmla="*/ 134518 w 1939605"/>
              <a:gd name="connsiteY5" fmla="*/ 1939605 h 1939605"/>
              <a:gd name="connsiteX6" fmla="*/ 0 w 1939605"/>
              <a:gd name="connsiteY6" fmla="*/ 1805088 h 1939605"/>
              <a:gd name="connsiteX7" fmla="*/ 0 w 1939605"/>
              <a:gd name="connsiteY7" fmla="*/ 134518 h 1939605"/>
              <a:gd name="connsiteX8" fmla="*/ 134518 w 1939605"/>
              <a:gd name="connsiteY8" fmla="*/ 0 h 1939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9605" h="1939605">
                <a:moveTo>
                  <a:pt x="134518" y="0"/>
                </a:moveTo>
                <a:lnTo>
                  <a:pt x="1805087" y="0"/>
                </a:lnTo>
                <a:cubicBezTo>
                  <a:pt x="1879379" y="0"/>
                  <a:pt x="1939605" y="60226"/>
                  <a:pt x="1939605" y="134518"/>
                </a:cubicBezTo>
                <a:lnTo>
                  <a:pt x="1939605" y="1805088"/>
                </a:lnTo>
                <a:cubicBezTo>
                  <a:pt x="1939605" y="1879380"/>
                  <a:pt x="1879379" y="1939605"/>
                  <a:pt x="1805087" y="1939605"/>
                </a:cubicBezTo>
                <a:lnTo>
                  <a:pt x="134518" y="1939605"/>
                </a:lnTo>
                <a:cubicBezTo>
                  <a:pt x="60226" y="1939605"/>
                  <a:pt x="0" y="1879380"/>
                  <a:pt x="0" y="1805088"/>
                </a:cubicBezTo>
                <a:lnTo>
                  <a:pt x="0" y="134518"/>
                </a:lnTo>
                <a:cubicBezTo>
                  <a:pt x="0" y="60226"/>
                  <a:pt x="60226" y="0"/>
                  <a:pt x="13451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946868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58D12C6-C78A-78B0-7402-251995E7B849}"/>
              </a:ext>
            </a:extLst>
          </p:cNvPr>
          <p:cNvSpPr>
            <a:spLocks noGrp="1"/>
          </p:cNvSpPr>
          <p:nvPr>
            <p:ph type="pic" sz="quarter" idx="10"/>
          </p:nvPr>
        </p:nvSpPr>
        <p:spPr>
          <a:xfrm>
            <a:off x="3287719" y="2829557"/>
            <a:ext cx="2493163" cy="3133078"/>
          </a:xfrm>
          <a:custGeom>
            <a:avLst/>
            <a:gdLst>
              <a:gd name="connsiteX0" fmla="*/ 163751 w 2493163"/>
              <a:gd name="connsiteY0" fmla="*/ 0 h 3133078"/>
              <a:gd name="connsiteX1" fmla="*/ 2329412 w 2493163"/>
              <a:gd name="connsiteY1" fmla="*/ 0 h 3133078"/>
              <a:gd name="connsiteX2" fmla="*/ 2493163 w 2493163"/>
              <a:gd name="connsiteY2" fmla="*/ 163751 h 3133078"/>
              <a:gd name="connsiteX3" fmla="*/ 2493163 w 2493163"/>
              <a:gd name="connsiteY3" fmla="*/ 2969327 h 3133078"/>
              <a:gd name="connsiteX4" fmla="*/ 2329412 w 2493163"/>
              <a:gd name="connsiteY4" fmla="*/ 3133078 h 3133078"/>
              <a:gd name="connsiteX5" fmla="*/ 163751 w 2493163"/>
              <a:gd name="connsiteY5" fmla="*/ 3133078 h 3133078"/>
              <a:gd name="connsiteX6" fmla="*/ 0 w 2493163"/>
              <a:gd name="connsiteY6" fmla="*/ 2969327 h 3133078"/>
              <a:gd name="connsiteX7" fmla="*/ 0 w 2493163"/>
              <a:gd name="connsiteY7" fmla="*/ 163751 h 3133078"/>
              <a:gd name="connsiteX8" fmla="*/ 163751 w 2493163"/>
              <a:gd name="connsiteY8" fmla="*/ 0 h 313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3163" h="3133078">
                <a:moveTo>
                  <a:pt x="163751" y="0"/>
                </a:moveTo>
                <a:lnTo>
                  <a:pt x="2329412" y="0"/>
                </a:lnTo>
                <a:cubicBezTo>
                  <a:pt x="2419849" y="0"/>
                  <a:pt x="2493163" y="73314"/>
                  <a:pt x="2493163" y="163751"/>
                </a:cubicBezTo>
                <a:lnTo>
                  <a:pt x="2493163" y="2969327"/>
                </a:lnTo>
                <a:cubicBezTo>
                  <a:pt x="2493163" y="3059764"/>
                  <a:pt x="2419849" y="3133078"/>
                  <a:pt x="2329412" y="3133078"/>
                </a:cubicBezTo>
                <a:lnTo>
                  <a:pt x="163751" y="3133078"/>
                </a:lnTo>
                <a:cubicBezTo>
                  <a:pt x="73314" y="3133078"/>
                  <a:pt x="0" y="3059764"/>
                  <a:pt x="0" y="2969327"/>
                </a:cubicBezTo>
                <a:lnTo>
                  <a:pt x="0" y="163751"/>
                </a:lnTo>
                <a:cubicBezTo>
                  <a:pt x="0" y="73314"/>
                  <a:pt x="73314" y="0"/>
                  <a:pt x="163751" y="0"/>
                </a:cubicBez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609197C2-4F86-535A-366D-9C84050E892B}"/>
              </a:ext>
            </a:extLst>
          </p:cNvPr>
          <p:cNvSpPr>
            <a:spLocks noGrp="1"/>
          </p:cNvSpPr>
          <p:nvPr>
            <p:ph type="pic" sz="quarter" idx="11"/>
          </p:nvPr>
        </p:nvSpPr>
        <p:spPr>
          <a:xfrm>
            <a:off x="6096000" y="1898462"/>
            <a:ext cx="3123409" cy="1978417"/>
          </a:xfrm>
          <a:custGeom>
            <a:avLst/>
            <a:gdLst>
              <a:gd name="connsiteX0" fmla="*/ 129942 w 3123409"/>
              <a:gd name="connsiteY0" fmla="*/ 0 h 1978417"/>
              <a:gd name="connsiteX1" fmla="*/ 2993467 w 3123409"/>
              <a:gd name="connsiteY1" fmla="*/ 0 h 1978417"/>
              <a:gd name="connsiteX2" fmla="*/ 3123409 w 3123409"/>
              <a:gd name="connsiteY2" fmla="*/ 129942 h 1978417"/>
              <a:gd name="connsiteX3" fmla="*/ 3123409 w 3123409"/>
              <a:gd name="connsiteY3" fmla="*/ 1848475 h 1978417"/>
              <a:gd name="connsiteX4" fmla="*/ 2993467 w 3123409"/>
              <a:gd name="connsiteY4" fmla="*/ 1978417 h 1978417"/>
              <a:gd name="connsiteX5" fmla="*/ 129942 w 3123409"/>
              <a:gd name="connsiteY5" fmla="*/ 1978417 h 1978417"/>
              <a:gd name="connsiteX6" fmla="*/ 0 w 3123409"/>
              <a:gd name="connsiteY6" fmla="*/ 1848475 h 1978417"/>
              <a:gd name="connsiteX7" fmla="*/ 0 w 3123409"/>
              <a:gd name="connsiteY7" fmla="*/ 129942 h 1978417"/>
              <a:gd name="connsiteX8" fmla="*/ 129942 w 3123409"/>
              <a:gd name="connsiteY8" fmla="*/ 0 h 19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978417">
                <a:moveTo>
                  <a:pt x="129942" y="0"/>
                </a:moveTo>
                <a:lnTo>
                  <a:pt x="2993467" y="0"/>
                </a:lnTo>
                <a:cubicBezTo>
                  <a:pt x="3065233" y="0"/>
                  <a:pt x="3123409" y="58177"/>
                  <a:pt x="3123409" y="129942"/>
                </a:cubicBezTo>
                <a:lnTo>
                  <a:pt x="3123409" y="1848475"/>
                </a:lnTo>
                <a:cubicBezTo>
                  <a:pt x="3123409" y="1920240"/>
                  <a:pt x="3065233" y="1978417"/>
                  <a:pt x="2993467" y="1978417"/>
                </a:cubicBezTo>
                <a:lnTo>
                  <a:pt x="129942" y="1978417"/>
                </a:lnTo>
                <a:cubicBezTo>
                  <a:pt x="58177" y="1978417"/>
                  <a:pt x="0" y="1920240"/>
                  <a:pt x="0" y="1848475"/>
                </a:cubicBezTo>
                <a:lnTo>
                  <a:pt x="0" y="129942"/>
                </a:lnTo>
                <a:cubicBezTo>
                  <a:pt x="0" y="58177"/>
                  <a:pt x="58177" y="0"/>
                  <a:pt x="129942"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99F158EB-4F70-74BD-529E-B106522521B6}"/>
              </a:ext>
            </a:extLst>
          </p:cNvPr>
          <p:cNvSpPr>
            <a:spLocks noGrp="1"/>
          </p:cNvSpPr>
          <p:nvPr>
            <p:ph type="pic" sz="quarter" idx="12"/>
          </p:nvPr>
        </p:nvSpPr>
        <p:spPr>
          <a:xfrm>
            <a:off x="6095999" y="4192003"/>
            <a:ext cx="3123409" cy="1758895"/>
          </a:xfrm>
          <a:custGeom>
            <a:avLst/>
            <a:gdLst>
              <a:gd name="connsiteX0" fmla="*/ 115524 w 3123409"/>
              <a:gd name="connsiteY0" fmla="*/ 0 h 1758895"/>
              <a:gd name="connsiteX1" fmla="*/ 3007885 w 3123409"/>
              <a:gd name="connsiteY1" fmla="*/ 0 h 1758895"/>
              <a:gd name="connsiteX2" fmla="*/ 3123409 w 3123409"/>
              <a:gd name="connsiteY2" fmla="*/ 115524 h 1758895"/>
              <a:gd name="connsiteX3" fmla="*/ 3123409 w 3123409"/>
              <a:gd name="connsiteY3" fmla="*/ 1643371 h 1758895"/>
              <a:gd name="connsiteX4" fmla="*/ 3007885 w 3123409"/>
              <a:gd name="connsiteY4" fmla="*/ 1758895 h 1758895"/>
              <a:gd name="connsiteX5" fmla="*/ 115524 w 3123409"/>
              <a:gd name="connsiteY5" fmla="*/ 1758895 h 1758895"/>
              <a:gd name="connsiteX6" fmla="*/ 0 w 3123409"/>
              <a:gd name="connsiteY6" fmla="*/ 1643371 h 1758895"/>
              <a:gd name="connsiteX7" fmla="*/ 0 w 3123409"/>
              <a:gd name="connsiteY7" fmla="*/ 115524 h 1758895"/>
              <a:gd name="connsiteX8" fmla="*/ 115524 w 3123409"/>
              <a:gd name="connsiteY8" fmla="*/ 0 h 175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758895">
                <a:moveTo>
                  <a:pt x="115524" y="0"/>
                </a:moveTo>
                <a:lnTo>
                  <a:pt x="3007885" y="0"/>
                </a:lnTo>
                <a:cubicBezTo>
                  <a:pt x="3071687" y="0"/>
                  <a:pt x="3123409" y="51722"/>
                  <a:pt x="3123409" y="115524"/>
                </a:cubicBezTo>
                <a:lnTo>
                  <a:pt x="3123409" y="1643371"/>
                </a:lnTo>
                <a:cubicBezTo>
                  <a:pt x="3123409" y="1707173"/>
                  <a:pt x="3071687" y="1758895"/>
                  <a:pt x="3007885" y="1758895"/>
                </a:cubicBezTo>
                <a:lnTo>
                  <a:pt x="115524" y="1758895"/>
                </a:lnTo>
                <a:cubicBezTo>
                  <a:pt x="51722" y="1758895"/>
                  <a:pt x="0" y="1707173"/>
                  <a:pt x="0" y="1643371"/>
                </a:cubicBezTo>
                <a:lnTo>
                  <a:pt x="0" y="115524"/>
                </a:lnTo>
                <a:cubicBezTo>
                  <a:pt x="0" y="51722"/>
                  <a:pt x="51722" y="0"/>
                  <a:pt x="115524" y="0"/>
                </a:cubicBez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B62E0330-0FF7-CE2C-010A-0EA00DC5956E}"/>
              </a:ext>
            </a:extLst>
          </p:cNvPr>
          <p:cNvSpPr>
            <a:spLocks noGrp="1"/>
          </p:cNvSpPr>
          <p:nvPr>
            <p:ph type="pic" sz="quarter" idx="13"/>
          </p:nvPr>
        </p:nvSpPr>
        <p:spPr>
          <a:xfrm>
            <a:off x="9534529" y="1898462"/>
            <a:ext cx="2249488" cy="4064174"/>
          </a:xfrm>
          <a:custGeom>
            <a:avLst/>
            <a:gdLst>
              <a:gd name="connsiteX0" fmla="*/ 147746 w 2249488"/>
              <a:gd name="connsiteY0" fmla="*/ 0 h 4064174"/>
              <a:gd name="connsiteX1" fmla="*/ 2101742 w 2249488"/>
              <a:gd name="connsiteY1" fmla="*/ 0 h 4064174"/>
              <a:gd name="connsiteX2" fmla="*/ 2249488 w 2249488"/>
              <a:gd name="connsiteY2" fmla="*/ 147746 h 4064174"/>
              <a:gd name="connsiteX3" fmla="*/ 2249488 w 2249488"/>
              <a:gd name="connsiteY3" fmla="*/ 3916428 h 4064174"/>
              <a:gd name="connsiteX4" fmla="*/ 2101742 w 2249488"/>
              <a:gd name="connsiteY4" fmla="*/ 4064174 h 4064174"/>
              <a:gd name="connsiteX5" fmla="*/ 147746 w 2249488"/>
              <a:gd name="connsiteY5" fmla="*/ 4064174 h 4064174"/>
              <a:gd name="connsiteX6" fmla="*/ 0 w 2249488"/>
              <a:gd name="connsiteY6" fmla="*/ 3916428 h 4064174"/>
              <a:gd name="connsiteX7" fmla="*/ 0 w 2249488"/>
              <a:gd name="connsiteY7" fmla="*/ 147746 h 4064174"/>
              <a:gd name="connsiteX8" fmla="*/ 147746 w 2249488"/>
              <a:gd name="connsiteY8" fmla="*/ 0 h 406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488" h="4064174">
                <a:moveTo>
                  <a:pt x="147746" y="0"/>
                </a:moveTo>
                <a:lnTo>
                  <a:pt x="2101742" y="0"/>
                </a:lnTo>
                <a:cubicBezTo>
                  <a:pt x="2183340" y="0"/>
                  <a:pt x="2249488" y="66148"/>
                  <a:pt x="2249488" y="147746"/>
                </a:cubicBezTo>
                <a:lnTo>
                  <a:pt x="2249488" y="3916428"/>
                </a:lnTo>
                <a:cubicBezTo>
                  <a:pt x="2249488" y="3998026"/>
                  <a:pt x="2183340" y="4064174"/>
                  <a:pt x="2101742" y="4064174"/>
                </a:cubicBezTo>
                <a:lnTo>
                  <a:pt x="147746" y="4064174"/>
                </a:lnTo>
                <a:cubicBezTo>
                  <a:pt x="66148" y="4064174"/>
                  <a:pt x="0" y="3998026"/>
                  <a:pt x="0" y="3916428"/>
                </a:cubicBezTo>
                <a:lnTo>
                  <a:pt x="0" y="147746"/>
                </a:lnTo>
                <a:cubicBezTo>
                  <a:pt x="0" y="66148"/>
                  <a:pt x="66148" y="0"/>
                  <a:pt x="147746" y="0"/>
                </a:cubicBezTo>
                <a:close/>
              </a:path>
            </a:pathLst>
          </a:custGeom>
        </p:spPr>
        <p:txBody>
          <a:bodyPr wrap="square">
            <a:noAutofit/>
          </a:bodyPr>
          <a:lstStyle/>
          <a:p>
            <a:endParaRPr lang="en-IN"/>
          </a:p>
        </p:txBody>
      </p:sp>
    </p:spTree>
    <p:extLst>
      <p:ext uri="{BB962C8B-B14F-4D97-AF65-F5344CB8AC3E}">
        <p14:creationId xmlns:p14="http://schemas.microsoft.com/office/powerpoint/2010/main" val="5765865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7FE994B-D38C-B439-8EDF-FA4BCB435A00}"/>
              </a:ext>
            </a:extLst>
          </p:cNvPr>
          <p:cNvSpPr>
            <a:spLocks noGrp="1"/>
          </p:cNvSpPr>
          <p:nvPr>
            <p:ph type="pic" sz="quarter" idx="10"/>
          </p:nvPr>
        </p:nvSpPr>
        <p:spPr>
          <a:xfrm>
            <a:off x="8645407"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0AC7276B-01BD-A30B-C837-EE90DF4B0C0E}"/>
              </a:ext>
            </a:extLst>
          </p:cNvPr>
          <p:cNvSpPr>
            <a:spLocks noGrp="1"/>
          </p:cNvSpPr>
          <p:nvPr>
            <p:ph type="pic" sz="quarter" idx="11"/>
          </p:nvPr>
        </p:nvSpPr>
        <p:spPr>
          <a:xfrm>
            <a:off x="10670503"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085D22D7-99E2-24A2-8EE7-3A1F9F97FED8}"/>
              </a:ext>
            </a:extLst>
          </p:cNvPr>
          <p:cNvSpPr>
            <a:spLocks noGrp="1"/>
          </p:cNvSpPr>
          <p:nvPr>
            <p:ph type="pic" sz="quarter" idx="12"/>
          </p:nvPr>
        </p:nvSpPr>
        <p:spPr>
          <a:xfrm>
            <a:off x="8645407"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677771F6-5F84-D6DB-ED8A-ED669E7133C6}"/>
              </a:ext>
            </a:extLst>
          </p:cNvPr>
          <p:cNvSpPr>
            <a:spLocks noGrp="1"/>
          </p:cNvSpPr>
          <p:nvPr>
            <p:ph type="pic" sz="quarter" idx="13"/>
          </p:nvPr>
        </p:nvSpPr>
        <p:spPr>
          <a:xfrm>
            <a:off x="10670503"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Tree>
    <p:extLst>
      <p:ext uri="{BB962C8B-B14F-4D97-AF65-F5344CB8AC3E}">
        <p14:creationId xmlns:p14="http://schemas.microsoft.com/office/powerpoint/2010/main" val="1986266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DABB-5579-7086-1272-26E609EA31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55BC3CB-94E9-8B90-2F55-6453BAFC16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53ACAA9-756F-D97B-32EF-6EF6A554E0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F6DE6-1644-0B66-948B-4A6C5B32971A}"/>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6" name="Footer Placeholder 5">
            <a:extLst>
              <a:ext uri="{FF2B5EF4-FFF2-40B4-BE49-F238E27FC236}">
                <a16:creationId xmlns:a16="http://schemas.microsoft.com/office/drawing/2014/main" id="{5FC78CF0-D540-60D0-43A9-FB4FB7844E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27987B-BCE5-E147-13F6-CEBCD95ADFBC}"/>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6727573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7BA0-C763-E897-32DA-138A44B17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4A528F6-B9BB-9DD4-9A84-7AC178A5C5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7D50530-3C67-7732-01F1-5E98EFC3A2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659D25-C3BD-7C7F-F0BA-2933AD53A2E3}"/>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6" name="Footer Placeholder 5">
            <a:extLst>
              <a:ext uri="{FF2B5EF4-FFF2-40B4-BE49-F238E27FC236}">
                <a16:creationId xmlns:a16="http://schemas.microsoft.com/office/drawing/2014/main" id="{828C721D-B5BD-48D1-AF73-1F72A826C6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CBD1CD-F7C0-F7B7-7129-CDC7BB897AB9}"/>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48621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7E889-884C-6481-218A-AF5A357803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CF6AD79-A9EC-E3F8-58AF-E641012F9E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2E3F8F-7DBC-852A-183D-5AF46A838912}"/>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472C293D-E565-DE13-1AC0-7E20169E02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A0241B-4616-15BB-C44D-C2630B1FF3B4}"/>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58019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F4A897-7DC2-16F4-FEBE-A1C70C37107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42379A-CFAD-9FD8-0B3A-0FEFD0CCD9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DEAC50-628E-1D40-2987-202F01014170}"/>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532B6279-0716-B1AD-C027-724F217EFB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621D09-C0CB-455A-56F8-BF25B81B8860}"/>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515547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7C3683E-9202-91EC-CBD8-16009D5302E5}"/>
              </a:ext>
            </a:extLst>
          </p:cNvPr>
          <p:cNvSpPr>
            <a:spLocks noGrp="1"/>
          </p:cNvSpPr>
          <p:nvPr>
            <p:ph type="pic" sz="quarter" idx="10"/>
          </p:nvPr>
        </p:nvSpPr>
        <p:spPr>
          <a:xfrm>
            <a:off x="863600" y="673100"/>
            <a:ext cx="4495800" cy="6870700"/>
          </a:xfrm>
          <a:custGeom>
            <a:avLst/>
            <a:gdLst>
              <a:gd name="connsiteX0" fmla="*/ 0 w 4495800"/>
              <a:gd name="connsiteY0" fmla="*/ 0 h 6870700"/>
              <a:gd name="connsiteX1" fmla="*/ 4495800 w 4495800"/>
              <a:gd name="connsiteY1" fmla="*/ 0 h 6870700"/>
              <a:gd name="connsiteX2" fmla="*/ 4495800 w 4495800"/>
              <a:gd name="connsiteY2" fmla="*/ 6870700 h 6870700"/>
              <a:gd name="connsiteX3" fmla="*/ 0 w 4495800"/>
              <a:gd name="connsiteY3" fmla="*/ 6870700 h 6870700"/>
            </a:gdLst>
            <a:ahLst/>
            <a:cxnLst>
              <a:cxn ang="0">
                <a:pos x="connsiteX0" y="connsiteY0"/>
              </a:cxn>
              <a:cxn ang="0">
                <a:pos x="connsiteX1" y="connsiteY1"/>
              </a:cxn>
              <a:cxn ang="0">
                <a:pos x="connsiteX2" y="connsiteY2"/>
              </a:cxn>
              <a:cxn ang="0">
                <a:pos x="connsiteX3" y="connsiteY3"/>
              </a:cxn>
            </a:cxnLst>
            <a:rect l="l" t="t" r="r" b="b"/>
            <a:pathLst>
              <a:path w="4495800" h="6870700">
                <a:moveTo>
                  <a:pt x="0" y="0"/>
                </a:moveTo>
                <a:lnTo>
                  <a:pt x="4495800" y="0"/>
                </a:lnTo>
                <a:lnTo>
                  <a:pt x="4495800" y="6870700"/>
                </a:lnTo>
                <a:lnTo>
                  <a:pt x="0" y="6870700"/>
                </a:lnTo>
                <a:close/>
              </a:path>
            </a:pathLst>
          </a:custGeom>
        </p:spPr>
        <p:txBody>
          <a:bodyPr wrap="square">
            <a:noAutofit/>
          </a:bodyPr>
          <a:lstStyle/>
          <a:p>
            <a:endParaRPr lang="en-IN"/>
          </a:p>
        </p:txBody>
      </p:sp>
    </p:spTree>
    <p:extLst>
      <p:ext uri="{BB962C8B-B14F-4D97-AF65-F5344CB8AC3E}">
        <p14:creationId xmlns:p14="http://schemas.microsoft.com/office/powerpoint/2010/main" val="3231819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279A781-48D8-B6DD-617F-55D373D532BA}"/>
              </a:ext>
            </a:extLst>
          </p:cNvPr>
          <p:cNvSpPr>
            <a:spLocks noGrp="1"/>
          </p:cNvSpPr>
          <p:nvPr>
            <p:ph type="pic" sz="quarter" idx="10"/>
          </p:nvPr>
        </p:nvSpPr>
        <p:spPr>
          <a:xfrm>
            <a:off x="3273896" y="1162071"/>
            <a:ext cx="1406053" cy="1406053"/>
          </a:xfrm>
          <a:custGeom>
            <a:avLst/>
            <a:gdLst>
              <a:gd name="connsiteX0" fmla="*/ 69951 w 1406053"/>
              <a:gd name="connsiteY0" fmla="*/ 0 h 1406053"/>
              <a:gd name="connsiteX1" fmla="*/ 1336102 w 1406053"/>
              <a:gd name="connsiteY1" fmla="*/ 0 h 1406053"/>
              <a:gd name="connsiteX2" fmla="*/ 1406053 w 1406053"/>
              <a:gd name="connsiteY2" fmla="*/ 69951 h 1406053"/>
              <a:gd name="connsiteX3" fmla="*/ 1406053 w 1406053"/>
              <a:gd name="connsiteY3" fmla="*/ 1336102 h 1406053"/>
              <a:gd name="connsiteX4" fmla="*/ 1336102 w 1406053"/>
              <a:gd name="connsiteY4" fmla="*/ 1406053 h 1406053"/>
              <a:gd name="connsiteX5" fmla="*/ 69951 w 1406053"/>
              <a:gd name="connsiteY5" fmla="*/ 1406053 h 1406053"/>
              <a:gd name="connsiteX6" fmla="*/ 0 w 1406053"/>
              <a:gd name="connsiteY6" fmla="*/ 1336102 h 1406053"/>
              <a:gd name="connsiteX7" fmla="*/ 0 w 1406053"/>
              <a:gd name="connsiteY7" fmla="*/ 69951 h 1406053"/>
              <a:gd name="connsiteX8" fmla="*/ 69951 w 1406053"/>
              <a:gd name="connsiteY8" fmla="*/ 0 h 140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6053" h="1406053">
                <a:moveTo>
                  <a:pt x="69951" y="0"/>
                </a:moveTo>
                <a:lnTo>
                  <a:pt x="1336102" y="0"/>
                </a:lnTo>
                <a:cubicBezTo>
                  <a:pt x="1374735" y="0"/>
                  <a:pt x="1406053" y="31318"/>
                  <a:pt x="1406053" y="69951"/>
                </a:cubicBezTo>
                <a:lnTo>
                  <a:pt x="1406053" y="1336102"/>
                </a:lnTo>
                <a:cubicBezTo>
                  <a:pt x="1406053" y="1374735"/>
                  <a:pt x="1374735" y="1406053"/>
                  <a:pt x="1336102" y="1406053"/>
                </a:cubicBezTo>
                <a:lnTo>
                  <a:pt x="69951" y="1406053"/>
                </a:lnTo>
                <a:cubicBezTo>
                  <a:pt x="31318" y="1406053"/>
                  <a:pt x="0" y="1374735"/>
                  <a:pt x="0" y="1336102"/>
                </a:cubicBezTo>
                <a:lnTo>
                  <a:pt x="0" y="69951"/>
                </a:lnTo>
                <a:cubicBezTo>
                  <a:pt x="0" y="31318"/>
                  <a:pt x="31318" y="0"/>
                  <a:pt x="6995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3199165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AD98A-94BA-8601-0605-196AA39800B1}"/>
              </a:ext>
            </a:extLst>
          </p:cNvPr>
          <p:cNvSpPr>
            <a:spLocks noGrp="1"/>
          </p:cNvSpPr>
          <p:nvPr>
            <p:ph type="pic" sz="quarter" idx="10"/>
          </p:nvPr>
        </p:nvSpPr>
        <p:spPr>
          <a:xfrm>
            <a:off x="347820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3E153428-B1E3-D072-602C-C6D275598020}"/>
              </a:ext>
            </a:extLst>
          </p:cNvPr>
          <p:cNvSpPr>
            <a:spLocks noGrp="1"/>
          </p:cNvSpPr>
          <p:nvPr>
            <p:ph type="pic" sz="quarter" idx="11"/>
          </p:nvPr>
        </p:nvSpPr>
        <p:spPr>
          <a:xfrm>
            <a:off x="567356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6BE458EE-95D6-C5D2-24C6-D7E700AC3E86}"/>
              </a:ext>
            </a:extLst>
          </p:cNvPr>
          <p:cNvSpPr>
            <a:spLocks noGrp="1"/>
          </p:cNvSpPr>
          <p:nvPr>
            <p:ph type="pic" sz="quarter" idx="12"/>
          </p:nvPr>
        </p:nvSpPr>
        <p:spPr>
          <a:xfrm>
            <a:off x="786892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3790EFBF-A14B-B61E-B728-9CFF840B09BA}"/>
              </a:ext>
            </a:extLst>
          </p:cNvPr>
          <p:cNvSpPr>
            <a:spLocks noGrp="1"/>
          </p:cNvSpPr>
          <p:nvPr>
            <p:ph type="pic" sz="quarter" idx="13"/>
          </p:nvPr>
        </p:nvSpPr>
        <p:spPr>
          <a:xfrm>
            <a:off x="10064288"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72580261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9A885-9A06-A8DE-57E8-8204BFD472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859467-A1CF-D0A1-1BA3-2D9C08BA0F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C757E6-9AA2-F3F1-32FC-C299E797001D}"/>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D56C9775-937A-DC3A-2D6D-8729C8799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EEB8F4-49B2-C08A-BFBC-A1D0A8398656}"/>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09449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A6C48-C987-38BA-0E90-578065EB72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87CC50-35AE-6963-D4D0-2BF79FA413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F1F8D-DD0E-84BB-0021-EFAD2E57D654}"/>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7EC163B6-9A48-F9F5-B67B-433383966B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7A708A-BC70-5D41-5AA4-06F8F4801EE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544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E8764-0FBC-68BB-5B89-B0DA8B67B9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7A8E6B6-58BF-CC6F-323C-0A288ACAB9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6669224-4E6C-B58A-CA01-E681BB1B5E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66BEE1E-A6DF-0099-61FE-4D08414709D6}"/>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6" name="Footer Placeholder 5">
            <a:extLst>
              <a:ext uri="{FF2B5EF4-FFF2-40B4-BE49-F238E27FC236}">
                <a16:creationId xmlns:a16="http://schemas.microsoft.com/office/drawing/2014/main" id="{C35B82A4-5509-E162-65A4-5A011A5923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ACB0A6B-FB45-0F63-BE40-3816DA5DA1B8}"/>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782884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D046-6E1A-2255-D66A-A585E9AC01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7DBC03-7F5A-D0B2-AA6C-476D9B10CD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B0DE8A-702E-2C81-5A1A-DA2DAF36D1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A81DF6E-430A-554F-B020-471E30536D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33DA32-C9B2-543E-D772-4F1C058173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C8D373-859C-15CB-182E-4B47B133322B}"/>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8" name="Footer Placeholder 7">
            <a:extLst>
              <a:ext uri="{FF2B5EF4-FFF2-40B4-BE49-F238E27FC236}">
                <a16:creationId xmlns:a16="http://schemas.microsoft.com/office/drawing/2014/main" id="{EB041F4C-8CE6-8E26-363E-7D679A2BA1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1D4AA56-2D1D-9D9E-92F2-1933ABD0547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897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B0BE9-6ACA-7837-F8A6-93D6198EEE7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72C6CB-8788-CD10-4D0B-B920452AF89F}"/>
              </a:ext>
            </a:extLst>
          </p:cNvPr>
          <p:cNvSpPr>
            <a:spLocks noGrp="1"/>
          </p:cNvSpPr>
          <p:nvPr>
            <p:ph type="dt" sz="half" idx="10"/>
          </p:nvPr>
        </p:nvSpPr>
        <p:spPr/>
        <p:txBody>
          <a:bodyPr/>
          <a:lstStyle/>
          <a:p>
            <a:fld id="{A32E457B-8ACB-4F61-9CA3-BFA1D6F932C5}" type="datetimeFigureOut">
              <a:rPr lang="en-IN" smtClean="0"/>
              <a:t>02-01-2025</a:t>
            </a:fld>
            <a:endParaRPr lang="en-IN"/>
          </a:p>
        </p:txBody>
      </p:sp>
      <p:sp>
        <p:nvSpPr>
          <p:cNvPr id="4" name="Footer Placeholder 3">
            <a:extLst>
              <a:ext uri="{FF2B5EF4-FFF2-40B4-BE49-F238E27FC236}">
                <a16:creationId xmlns:a16="http://schemas.microsoft.com/office/drawing/2014/main" id="{75F4B915-DA01-8120-173C-DAD1A1E712F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633C12B-DA75-926D-AD5A-96E53A0A406B}"/>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411797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A1C108-C7E0-B63D-59A7-EC089C48F9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74FC41-096D-B80A-CE2B-5195BF153A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81D83A-700F-0E5C-8C94-994325997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E457B-8ACB-4F61-9CA3-BFA1D6F932C5}" type="datetimeFigureOut">
              <a:rPr lang="en-IN" smtClean="0"/>
              <a:t>02-01-2025</a:t>
            </a:fld>
            <a:endParaRPr lang="en-IN"/>
          </a:p>
        </p:txBody>
      </p:sp>
      <p:sp>
        <p:nvSpPr>
          <p:cNvPr id="5" name="Footer Placeholder 4">
            <a:extLst>
              <a:ext uri="{FF2B5EF4-FFF2-40B4-BE49-F238E27FC236}">
                <a16:creationId xmlns:a16="http://schemas.microsoft.com/office/drawing/2014/main" id="{477FF432-6422-D4FE-B9B1-70128AA752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19A9677-93D6-2D5C-D2E9-FE2C926E25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6DFEE8-03A6-43F7-8184-79995F4902F0}" type="slidenum">
              <a:rPr lang="en-IN" smtClean="0"/>
              <a:t>‹#›</a:t>
            </a:fld>
            <a:endParaRPr lang="en-IN"/>
          </a:p>
        </p:txBody>
      </p:sp>
    </p:spTree>
    <p:extLst>
      <p:ext uri="{BB962C8B-B14F-4D97-AF65-F5344CB8AC3E}">
        <p14:creationId xmlns:p14="http://schemas.microsoft.com/office/powerpoint/2010/main" val="2043676349"/>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1" r:id="rId3"/>
    <p:sldLayoutId id="2147483660" r:id="rId4"/>
    <p:sldLayoutId id="2147483650" r:id="rId5"/>
    <p:sldLayoutId id="2147483651" r:id="rId6"/>
    <p:sldLayoutId id="2147483652" r:id="rId7"/>
    <p:sldLayoutId id="2147483653" r:id="rId8"/>
    <p:sldLayoutId id="2147483654" r:id="rId9"/>
    <p:sldLayoutId id="2147483655" r:id="rId10"/>
    <p:sldLayoutId id="2147483666" r:id="rId11"/>
    <p:sldLayoutId id="2147483664" r:id="rId12"/>
    <p:sldLayoutId id="2147483663" r:id="rId13"/>
    <p:sldLayoutId id="2147483662" r:id="rId14"/>
    <p:sldLayoutId id="2147483656" r:id="rId15"/>
    <p:sldLayoutId id="2147483657" r:id="rId16"/>
    <p:sldLayoutId id="2147483658" r:id="rId17"/>
    <p:sldLayoutId id="2147483659"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9.xml"/><Relationship Id="rId1" Type="http://schemas.openxmlformats.org/officeDocument/2006/relationships/slideLayout" Target="../slideLayouts/slideLayout11.xml"/><Relationship Id="rId5" Type="http://schemas.openxmlformats.org/officeDocument/2006/relationships/image" Target="../media/image18.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 Target="slide9.xml"/><Relationship Id="rId1" Type="http://schemas.openxmlformats.org/officeDocument/2006/relationships/slideLayout" Target="../slideLayouts/slideLayout11.xml"/><Relationship Id="rId5" Type="http://schemas.openxmlformats.org/officeDocument/2006/relationships/image" Target="../media/image16.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16.png"/><Relationship Id="rId18" Type="http://schemas.openxmlformats.org/officeDocument/2006/relationships/image" Target="../media/image6.pn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17" Type="http://schemas.openxmlformats.org/officeDocument/2006/relationships/image" Target="../media/image7.png"/><Relationship Id="rId2" Type="http://schemas.openxmlformats.org/officeDocument/2006/relationships/slide" Target="slide2.xml"/><Relationship Id="rId16" Type="http://schemas.openxmlformats.org/officeDocument/2006/relationships/image" Target="../media/image19.png"/><Relationship Id="rId1" Type="http://schemas.openxmlformats.org/officeDocument/2006/relationships/slideLayout" Target="../slideLayouts/slideLayout13.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5" Type="http://schemas.openxmlformats.org/officeDocument/2006/relationships/image" Target="../media/image18.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17.png"/></Relationships>
</file>

<file path=ppt/slides/_rels/slide1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21.jp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5" Type="http://schemas.openxmlformats.org/officeDocument/2006/relationships/image" Target="../media/image6.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7.png"/></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slide" Target="slide9.xml"/><Relationship Id="rId3" Type="http://schemas.openxmlformats.org/officeDocument/2006/relationships/image" Target="../media/image2.svg"/><Relationship Id="rId7" Type="http://schemas.openxmlformats.org/officeDocument/2006/relationships/slide" Target="slide4.xml"/><Relationship Id="rId12" Type="http://schemas.openxmlformats.org/officeDocument/2006/relationships/slide" Target="slide8.xml"/><Relationship Id="rId1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slide" Target="slide3.xml"/><Relationship Id="rId11" Type="http://schemas.openxmlformats.org/officeDocument/2006/relationships/slide" Target="slide7.xml"/><Relationship Id="rId5" Type="http://schemas.openxmlformats.org/officeDocument/2006/relationships/slide" Target="slide2.xml"/><Relationship Id="rId15" Type="http://schemas.openxmlformats.org/officeDocument/2006/relationships/slide" Target="slide16.xml"/><Relationship Id="rId10" Type="http://schemas.openxmlformats.org/officeDocument/2006/relationships/slide" Target="slide5.xml"/><Relationship Id="rId4" Type="http://schemas.openxmlformats.org/officeDocument/2006/relationships/image" Target="../media/image22.png"/><Relationship Id="rId9" Type="http://schemas.openxmlformats.org/officeDocument/2006/relationships/image" Target="../media/image5.svg"/><Relationship Id="rId14" Type="http://schemas.openxmlformats.org/officeDocument/2006/relationships/slide" Target="slide15.xml"/></Relationships>
</file>

<file path=ppt/slides/_rels/slide17.xml.rels><?xml version="1.0" encoding="UTF-8" standalone="yes"?>
<Relationships xmlns="http://schemas.openxmlformats.org/package/2006/relationships"><Relationship Id="rId2" Type="http://schemas.openxmlformats.org/officeDocument/2006/relationships/hyperlink" Target="https://www.kaggle.com/datasets/edalrami/19000-spotify-songs" TargetMode="Externa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26.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5.jpeg"/><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6.pn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slide" Target="slide15.xml"/><Relationship Id="rId3" Type="http://schemas.openxmlformats.org/officeDocument/2006/relationships/image" Target="../media/image9.svg"/><Relationship Id="rId7" Type="http://schemas.openxmlformats.org/officeDocument/2006/relationships/image" Target="../media/image4.png"/><Relationship Id="rId12" Type="http://schemas.openxmlformats.org/officeDocument/2006/relationships/slide" Target="slide9.xml"/><Relationship Id="rId17" Type="http://schemas.openxmlformats.org/officeDocument/2006/relationships/image" Target="../media/image7.png"/><Relationship Id="rId2" Type="http://schemas.openxmlformats.org/officeDocument/2006/relationships/image" Target="../media/image8.png"/><Relationship Id="rId16"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slide" Target="slide4.xml"/><Relationship Id="rId11" Type="http://schemas.openxmlformats.org/officeDocument/2006/relationships/slide" Target="slide8.xml"/><Relationship Id="rId5" Type="http://schemas.openxmlformats.org/officeDocument/2006/relationships/slide" Target="slide3.xml"/><Relationship Id="rId15" Type="http://schemas.openxmlformats.org/officeDocument/2006/relationships/image" Target="../media/image10.jpeg"/><Relationship Id="rId10" Type="http://schemas.openxmlformats.org/officeDocument/2006/relationships/slide" Target="slide7.xml"/><Relationship Id="rId4" Type="http://schemas.openxmlformats.org/officeDocument/2006/relationships/slide" Target="slide2.xml"/><Relationship Id="rId9" Type="http://schemas.openxmlformats.org/officeDocument/2006/relationships/slide" Target="slide5.xml"/><Relationship Id="rId14" Type="http://schemas.openxmlformats.org/officeDocument/2006/relationships/slide" Target="slide16.xml"/></Relationships>
</file>

<file path=ppt/slides/_rels/slide4.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11.jp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2" Type="http://schemas.openxmlformats.org/officeDocument/2006/relationships/slide" Target="slide2.xml"/><Relationship Id="rId1" Type="http://schemas.openxmlformats.org/officeDocument/2006/relationships/slideLayout" Target="../slideLayouts/slideLayout3.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5" Type="http://schemas.openxmlformats.org/officeDocument/2006/relationships/image" Target="../media/image7.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2" Type="http://schemas.openxmlformats.org/officeDocument/2006/relationships/slide" Target="slide2.xml"/><Relationship Id="rId1" Type="http://schemas.openxmlformats.org/officeDocument/2006/relationships/slideLayout" Target="../slideLayouts/slideLayout10.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7.png"/><Relationship Id="rId3" Type="http://schemas.openxmlformats.org/officeDocument/2006/relationships/slide" Target="slide3.xml"/><Relationship Id="rId7" Type="http://schemas.openxmlformats.org/officeDocument/2006/relationships/slide" Target="slide5.xml"/><Relationship Id="rId12" Type="http://schemas.openxmlformats.org/officeDocument/2006/relationships/slide" Target="slide16.xml"/><Relationship Id="rId2" Type="http://schemas.openxmlformats.org/officeDocument/2006/relationships/slide" Target="slide2.xml"/><Relationship Id="rId1" Type="http://schemas.openxmlformats.org/officeDocument/2006/relationships/slideLayout" Target="../slideLayouts/slideLayout10.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0" Type="http://schemas.openxmlformats.org/officeDocument/2006/relationships/slide" Target="slide9.xml"/><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slide" Target="slide4.xml"/><Relationship Id="rId13" Type="http://schemas.openxmlformats.org/officeDocument/2006/relationships/slide" Target="slide8.xml"/><Relationship Id="rId18" Type="http://schemas.openxmlformats.org/officeDocument/2006/relationships/image" Target="../media/image6.png"/><Relationship Id="rId3" Type="http://schemas.openxmlformats.org/officeDocument/2006/relationships/image" Target="../media/image13.jpeg"/><Relationship Id="rId7" Type="http://schemas.openxmlformats.org/officeDocument/2006/relationships/slide" Target="slide3.xml"/><Relationship Id="rId12" Type="http://schemas.openxmlformats.org/officeDocument/2006/relationships/slide" Target="slide7.xml"/><Relationship Id="rId17" Type="http://schemas.openxmlformats.org/officeDocument/2006/relationships/image" Target="../media/image7.png"/><Relationship Id="rId2" Type="http://schemas.openxmlformats.org/officeDocument/2006/relationships/image" Target="../media/image12.jpeg"/><Relationship Id="rId16" Type="http://schemas.openxmlformats.org/officeDocument/2006/relationships/slide" Target="slide16.xml"/><Relationship Id="rId1" Type="http://schemas.openxmlformats.org/officeDocument/2006/relationships/slideLayout" Target="../slideLayouts/slideLayout14.xml"/><Relationship Id="rId6" Type="http://schemas.openxmlformats.org/officeDocument/2006/relationships/slide" Target="slide2.xml"/><Relationship Id="rId11" Type="http://schemas.openxmlformats.org/officeDocument/2006/relationships/slide" Target="slide5.xml"/><Relationship Id="rId5" Type="http://schemas.openxmlformats.org/officeDocument/2006/relationships/image" Target="../media/image15.jpg"/><Relationship Id="rId15" Type="http://schemas.openxmlformats.org/officeDocument/2006/relationships/slide" Target="slide15.xml"/><Relationship Id="rId10" Type="http://schemas.openxmlformats.org/officeDocument/2006/relationships/image" Target="../media/image5.svg"/><Relationship Id="rId4" Type="http://schemas.openxmlformats.org/officeDocument/2006/relationships/image" Target="../media/image14.jpeg"/><Relationship Id="rId9" Type="http://schemas.openxmlformats.org/officeDocument/2006/relationships/image" Target="../media/image4.png"/><Relationship Id="rId14" Type="http://schemas.openxmlformats.org/officeDocument/2006/relationships/slide" Target="slide9.xml"/></Relationships>
</file>

<file path=ppt/slides/_rels/slide9.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1.xml"/><Relationship Id="rId18" Type="http://schemas.openxmlformats.org/officeDocument/2006/relationships/slide" Target="slide13.xml"/><Relationship Id="rId3" Type="http://schemas.openxmlformats.org/officeDocument/2006/relationships/slide" Target="slide3.xml"/><Relationship Id="rId21" Type="http://schemas.openxmlformats.org/officeDocument/2006/relationships/image" Target="../media/image6.png"/><Relationship Id="rId7" Type="http://schemas.openxmlformats.org/officeDocument/2006/relationships/slide" Target="slide5.xml"/><Relationship Id="rId12" Type="http://schemas.openxmlformats.org/officeDocument/2006/relationships/slide" Target="slide16.xml"/><Relationship Id="rId17" Type="http://schemas.openxmlformats.org/officeDocument/2006/relationships/image" Target="../media/image18.png"/><Relationship Id="rId2" Type="http://schemas.openxmlformats.org/officeDocument/2006/relationships/slide" Target="slide2.xml"/><Relationship Id="rId16" Type="http://schemas.openxmlformats.org/officeDocument/2006/relationships/slide" Target="slide10.xml"/><Relationship Id="rId20" Type="http://schemas.openxmlformats.org/officeDocument/2006/relationships/image" Target="../media/image7.png"/><Relationship Id="rId1" Type="http://schemas.openxmlformats.org/officeDocument/2006/relationships/slideLayout" Target="../slideLayouts/slideLayout13.xml"/><Relationship Id="rId6" Type="http://schemas.openxmlformats.org/officeDocument/2006/relationships/image" Target="../media/image5.svg"/><Relationship Id="rId11" Type="http://schemas.openxmlformats.org/officeDocument/2006/relationships/slide" Target="slide15.xml"/><Relationship Id="rId5" Type="http://schemas.openxmlformats.org/officeDocument/2006/relationships/image" Target="../media/image4.png"/><Relationship Id="rId15" Type="http://schemas.openxmlformats.org/officeDocument/2006/relationships/image" Target="../media/image17.png"/><Relationship Id="rId10" Type="http://schemas.openxmlformats.org/officeDocument/2006/relationships/slide" Target="slide9.xml"/><Relationship Id="rId19" Type="http://schemas.openxmlformats.org/officeDocument/2006/relationships/image" Target="../media/image19.png"/><Relationship Id="rId4" Type="http://schemas.openxmlformats.org/officeDocument/2006/relationships/slide" Target="slide4.xml"/><Relationship Id="rId9" Type="http://schemas.openxmlformats.org/officeDocument/2006/relationships/slide" Target="slide8.xml"/><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2DF89D0-F660-08A6-6DB1-3EDA86823B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2388833"/>
            <a:ext cx="1524000" cy="1517515"/>
          </a:xfrm>
          <a:prstGeom prst="rect">
            <a:avLst/>
          </a:prstGeom>
        </p:spPr>
      </p:pic>
      <p:sp>
        <p:nvSpPr>
          <p:cNvPr id="10" name="TextBox 9">
            <a:extLst>
              <a:ext uri="{FF2B5EF4-FFF2-40B4-BE49-F238E27FC236}">
                <a16:creationId xmlns:a16="http://schemas.microsoft.com/office/drawing/2014/main" id="{B7162120-C336-DB7C-C8D0-E12DCCE9DA6B}"/>
              </a:ext>
            </a:extLst>
          </p:cNvPr>
          <p:cNvSpPr txBox="1"/>
          <p:nvPr/>
        </p:nvSpPr>
        <p:spPr>
          <a:xfrm>
            <a:off x="7727251" y="2347371"/>
            <a:ext cx="2973891" cy="1015663"/>
          </a:xfrm>
          <a:prstGeom prst="rect">
            <a:avLst/>
          </a:prstGeom>
          <a:noFill/>
        </p:spPr>
        <p:txBody>
          <a:bodyPr wrap="none" rtlCol="0">
            <a:spAutoFit/>
          </a:bodyPr>
          <a:lstStyle/>
          <a:p>
            <a:r>
              <a:rPr lang="en-IN" sz="6000" dirty="0">
                <a:solidFill>
                  <a:srgbClr val="1ED760"/>
                </a:solidFill>
                <a:latin typeface="Poppins SemiBold" panose="00000700000000000000" pitchFamily="50" charset="0"/>
                <a:cs typeface="Poppins SemiBold" panose="00000700000000000000" pitchFamily="50" charset="0"/>
              </a:rPr>
              <a:t>Spotify</a:t>
            </a:r>
          </a:p>
        </p:txBody>
      </p:sp>
      <p:sp>
        <p:nvSpPr>
          <p:cNvPr id="11" name="TextBox 10">
            <a:extLst>
              <a:ext uri="{FF2B5EF4-FFF2-40B4-BE49-F238E27FC236}">
                <a16:creationId xmlns:a16="http://schemas.microsoft.com/office/drawing/2014/main" id="{556CBF17-B44D-BB52-7867-B17C8DCE672C}"/>
              </a:ext>
            </a:extLst>
          </p:cNvPr>
          <p:cNvSpPr txBox="1"/>
          <p:nvPr/>
        </p:nvSpPr>
        <p:spPr>
          <a:xfrm>
            <a:off x="7727251" y="3363034"/>
            <a:ext cx="3880031" cy="1569660"/>
          </a:xfrm>
          <a:prstGeom prst="rect">
            <a:avLst/>
          </a:prstGeom>
          <a:noFill/>
        </p:spPr>
        <p:txBody>
          <a:bodyPr wrap="square" rtlCol="0">
            <a:spAutoFit/>
          </a:bodyPr>
          <a:lstStyle/>
          <a:p>
            <a:r>
              <a:rPr lang="en-IN" sz="3200" dirty="0">
                <a:solidFill>
                  <a:schemeClr val="bg1"/>
                </a:solidFill>
                <a:latin typeface="Poppins Medium" panose="00000600000000000000" pitchFamily="50" charset="0"/>
                <a:cs typeface="Poppins Medium" panose="00000600000000000000" pitchFamily="50" charset="0"/>
              </a:rPr>
              <a:t>Song Popularity and Trend Analysis</a:t>
            </a:r>
          </a:p>
        </p:txBody>
      </p:sp>
      <p:pic>
        <p:nvPicPr>
          <p:cNvPr id="5" name="Picture Placeholder 4" descr="A person in a red shirt&#10;&#10;Description automatically generated with medium confidence">
            <a:extLst>
              <a:ext uri="{FF2B5EF4-FFF2-40B4-BE49-F238E27FC236}">
                <a16:creationId xmlns:a16="http://schemas.microsoft.com/office/drawing/2014/main" id="{4541E43D-50E1-95C0-F275-9CD065940C59}"/>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8" b="18"/>
          <a:stretch>
            <a:fillRect/>
          </a:stretch>
        </p:blipFill>
        <p:spPr>
          <a:xfrm>
            <a:off x="863600" y="673100"/>
            <a:ext cx="4495800" cy="5971540"/>
          </a:xfrm>
        </p:spPr>
      </p:pic>
    </p:spTree>
    <p:extLst>
      <p:ext uri="{BB962C8B-B14F-4D97-AF65-F5344CB8AC3E}">
        <p14:creationId xmlns:p14="http://schemas.microsoft.com/office/powerpoint/2010/main" val="700905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a:extLst>
            <a:ext uri="{FF2B5EF4-FFF2-40B4-BE49-F238E27FC236}">
              <a16:creationId xmlns:a16="http://schemas.microsoft.com/office/drawing/2014/main" id="{7A9DFD56-61E9-86A2-271C-C0894D341766}"/>
            </a:ext>
          </a:extLst>
        </p:cNvPr>
        <p:cNvGrpSpPr/>
        <p:nvPr/>
      </p:nvGrpSpPr>
      <p:grpSpPr>
        <a:xfrm>
          <a:off x="0" y="0"/>
          <a:ext cx="0" cy="0"/>
          <a:chOff x="0" y="0"/>
          <a:chExt cx="0" cy="0"/>
        </a:xfrm>
      </p:grpSpPr>
      <p:pic>
        <p:nvPicPr>
          <p:cNvPr id="5" name="Picture 4">
            <a:hlinkHover r:id="rId2" action="ppaction://hlinksldjump"/>
            <a:extLst>
              <a:ext uri="{FF2B5EF4-FFF2-40B4-BE49-F238E27FC236}">
                <a16:creationId xmlns:a16="http://schemas.microsoft.com/office/drawing/2014/main" id="{23A39AB6-E163-B8F7-973F-447A0EEF3E3F}"/>
              </a:ext>
            </a:extLst>
          </p:cNvPr>
          <p:cNvPicPr>
            <a:picLocks noChangeAspect="1"/>
          </p:cNvPicPr>
          <p:nvPr/>
        </p:nvPicPr>
        <p:blipFill>
          <a:blip r:embed="rId3">
            <a:extLst>
              <a:ext uri="{BEBA8EAE-BF5A-486C-A8C5-ECC9F3942E4B}">
                <a14:imgProps xmlns:a14="http://schemas.microsoft.com/office/drawing/2010/main">
                  <a14:imgLayer r:embed="rId4">
                    <a14:imgEffect>
                      <a14:artisticBlur/>
                    </a14:imgEffect>
                  </a14:imgLayer>
                </a14:imgProps>
              </a:ext>
            </a:extLst>
          </a:blip>
          <a:stretch>
            <a:fillRect/>
          </a:stretch>
        </p:blipFill>
        <p:spPr>
          <a:xfrm>
            <a:off x="0" y="0"/>
            <a:ext cx="12192000" cy="6898718"/>
          </a:xfrm>
          <a:prstGeom prst="rect">
            <a:avLst/>
          </a:prstGeom>
        </p:spPr>
      </p:pic>
      <p:pic>
        <p:nvPicPr>
          <p:cNvPr id="2" name="Picture 1">
            <a:extLst>
              <a:ext uri="{FF2B5EF4-FFF2-40B4-BE49-F238E27FC236}">
                <a16:creationId xmlns:a16="http://schemas.microsoft.com/office/drawing/2014/main" id="{E532D432-00F0-7BFB-11A1-BD76783DF39F}"/>
              </a:ext>
            </a:extLst>
          </p:cNvPr>
          <p:cNvPicPr>
            <a:picLocks noChangeAspect="1"/>
          </p:cNvPicPr>
          <p:nvPr/>
        </p:nvPicPr>
        <p:blipFill>
          <a:blip r:embed="rId5"/>
          <a:stretch>
            <a:fillRect/>
          </a:stretch>
        </p:blipFill>
        <p:spPr>
          <a:xfrm>
            <a:off x="1435261" y="597087"/>
            <a:ext cx="9606987" cy="566382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4704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a:extLst>
            <a:ext uri="{FF2B5EF4-FFF2-40B4-BE49-F238E27FC236}">
              <a16:creationId xmlns:a16="http://schemas.microsoft.com/office/drawing/2014/main" id="{EC500D02-C538-B366-0D23-1E818A371034}"/>
            </a:ext>
          </a:extLst>
        </p:cNvPr>
        <p:cNvGrpSpPr/>
        <p:nvPr/>
      </p:nvGrpSpPr>
      <p:grpSpPr>
        <a:xfrm>
          <a:off x="0" y="0"/>
          <a:ext cx="0" cy="0"/>
          <a:chOff x="0" y="0"/>
          <a:chExt cx="0" cy="0"/>
        </a:xfrm>
      </p:grpSpPr>
      <p:pic>
        <p:nvPicPr>
          <p:cNvPr id="5" name="Picture 4">
            <a:hlinkHover r:id="rId2" action="ppaction://hlinksldjump"/>
            <a:extLst>
              <a:ext uri="{FF2B5EF4-FFF2-40B4-BE49-F238E27FC236}">
                <a16:creationId xmlns:a16="http://schemas.microsoft.com/office/drawing/2014/main" id="{7E14F765-D8A1-7F0E-B612-1D9B0AFF4771}"/>
              </a:ext>
            </a:extLst>
          </p:cNvPr>
          <p:cNvPicPr>
            <a:picLocks noChangeAspect="1"/>
          </p:cNvPicPr>
          <p:nvPr/>
        </p:nvPicPr>
        <p:blipFill>
          <a:blip r:embed="rId3">
            <a:extLst>
              <a:ext uri="{BEBA8EAE-BF5A-486C-A8C5-ECC9F3942E4B}">
                <a14:imgProps xmlns:a14="http://schemas.microsoft.com/office/drawing/2010/main">
                  <a14:imgLayer r:embed="rId4">
                    <a14:imgEffect>
                      <a14:artisticBlur/>
                    </a14:imgEffect>
                  </a14:imgLayer>
                </a14:imgProps>
              </a:ext>
            </a:extLst>
          </a:blip>
          <a:stretch>
            <a:fillRect/>
          </a:stretch>
        </p:blipFill>
        <p:spPr>
          <a:xfrm>
            <a:off x="0" y="0"/>
            <a:ext cx="12192000" cy="6898718"/>
          </a:xfrm>
          <a:prstGeom prst="rect">
            <a:avLst/>
          </a:prstGeom>
        </p:spPr>
      </p:pic>
      <p:pic>
        <p:nvPicPr>
          <p:cNvPr id="2" name="Picture 1">
            <a:extLst>
              <a:ext uri="{FF2B5EF4-FFF2-40B4-BE49-F238E27FC236}">
                <a16:creationId xmlns:a16="http://schemas.microsoft.com/office/drawing/2014/main" id="{F371D53E-4393-2F77-B283-CE3411E928FB}"/>
              </a:ext>
            </a:extLst>
          </p:cNvPr>
          <p:cNvPicPr>
            <a:picLocks noChangeAspect="1"/>
          </p:cNvPicPr>
          <p:nvPr/>
        </p:nvPicPr>
        <p:blipFill>
          <a:blip r:embed="rId5"/>
          <a:stretch>
            <a:fillRect/>
          </a:stretch>
        </p:blipFill>
        <p:spPr>
          <a:xfrm>
            <a:off x="1790215" y="348141"/>
            <a:ext cx="9726595" cy="616171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49284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a:extLst>
            <a:ext uri="{FF2B5EF4-FFF2-40B4-BE49-F238E27FC236}">
              <a16:creationId xmlns:a16="http://schemas.microsoft.com/office/drawing/2014/main" id="{92000076-6AF1-01A4-79BA-492C5A77F1F3}"/>
            </a:ext>
          </a:extLst>
        </p:cNvPr>
        <p:cNvGrpSpPr/>
        <p:nvPr/>
      </p:nvGrpSpPr>
      <p:grpSpPr>
        <a:xfrm>
          <a:off x="0" y="0"/>
          <a:ext cx="0" cy="0"/>
          <a:chOff x="0" y="0"/>
          <a:chExt cx="0" cy="0"/>
        </a:xfrm>
      </p:grpSpPr>
      <p:pic>
        <p:nvPicPr>
          <p:cNvPr id="5" name="Picture 4">
            <a:hlinkHover r:id="" action="ppaction://hlinkshowjump?jump=previousslide"/>
            <a:extLst>
              <a:ext uri="{FF2B5EF4-FFF2-40B4-BE49-F238E27FC236}">
                <a16:creationId xmlns:a16="http://schemas.microsoft.com/office/drawing/2014/main" id="{24545532-750A-885F-5316-2319EAA3EA31}"/>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Lst>
          </a:blip>
          <a:stretch>
            <a:fillRect/>
          </a:stretch>
        </p:blipFill>
        <p:spPr>
          <a:xfrm>
            <a:off x="0" y="0"/>
            <a:ext cx="12192000" cy="6898718"/>
          </a:xfrm>
          <a:prstGeom prst="rect">
            <a:avLst/>
          </a:prstGeom>
        </p:spPr>
      </p:pic>
      <p:pic>
        <p:nvPicPr>
          <p:cNvPr id="6" name="Picture 5">
            <a:extLst>
              <a:ext uri="{FF2B5EF4-FFF2-40B4-BE49-F238E27FC236}">
                <a16:creationId xmlns:a16="http://schemas.microsoft.com/office/drawing/2014/main" id="{CA7DDA95-CAEE-196D-38BB-23F7E15B5323}"/>
              </a:ext>
            </a:extLst>
          </p:cNvPr>
          <p:cNvPicPr>
            <a:picLocks noChangeAspect="1"/>
          </p:cNvPicPr>
          <p:nvPr/>
        </p:nvPicPr>
        <p:blipFill>
          <a:blip r:embed="rId4"/>
          <a:stretch>
            <a:fillRect/>
          </a:stretch>
        </p:blipFill>
        <p:spPr>
          <a:xfrm>
            <a:off x="2511707" y="671435"/>
            <a:ext cx="8038762" cy="555584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87184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a:extLst>
            <a:ext uri="{FF2B5EF4-FFF2-40B4-BE49-F238E27FC236}">
              <a16:creationId xmlns:a16="http://schemas.microsoft.com/office/drawing/2014/main" id="{10783D9F-67DC-B1A5-594E-8E0CDE96F735}"/>
            </a:ext>
          </a:extLst>
        </p:cNvPr>
        <p:cNvGrpSpPr/>
        <p:nvPr/>
      </p:nvGrpSpPr>
      <p:grpSpPr>
        <a:xfrm>
          <a:off x="0" y="0"/>
          <a:ext cx="0" cy="0"/>
          <a:chOff x="0" y="0"/>
          <a:chExt cx="0" cy="0"/>
        </a:xfrm>
      </p:grpSpPr>
      <p:pic>
        <p:nvPicPr>
          <p:cNvPr id="5" name="Picture 4">
            <a:hlinkHover r:id="" action="ppaction://hlinkshowjump?jump=nextslide"/>
            <a:extLst>
              <a:ext uri="{FF2B5EF4-FFF2-40B4-BE49-F238E27FC236}">
                <a16:creationId xmlns:a16="http://schemas.microsoft.com/office/drawing/2014/main" id="{583ED05B-10B4-BDC3-0316-0CA70A4F0A2F}"/>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Lst>
          </a:blip>
          <a:stretch>
            <a:fillRect/>
          </a:stretch>
        </p:blipFill>
        <p:spPr>
          <a:xfrm>
            <a:off x="0" y="0"/>
            <a:ext cx="12192000" cy="6898718"/>
          </a:xfrm>
          <a:prstGeom prst="rect">
            <a:avLst/>
          </a:prstGeom>
        </p:spPr>
      </p:pic>
      <p:pic>
        <p:nvPicPr>
          <p:cNvPr id="2" name="Picture 1">
            <a:extLst>
              <a:ext uri="{FF2B5EF4-FFF2-40B4-BE49-F238E27FC236}">
                <a16:creationId xmlns:a16="http://schemas.microsoft.com/office/drawing/2014/main" id="{BF33E227-8150-CB2B-613F-30F60C713136}"/>
              </a:ext>
            </a:extLst>
          </p:cNvPr>
          <p:cNvPicPr>
            <a:picLocks noChangeAspect="1"/>
          </p:cNvPicPr>
          <p:nvPr/>
        </p:nvPicPr>
        <p:blipFill>
          <a:blip r:embed="rId4"/>
          <a:stretch>
            <a:fillRect/>
          </a:stretch>
        </p:blipFill>
        <p:spPr>
          <a:xfrm>
            <a:off x="3081022" y="498610"/>
            <a:ext cx="6641711" cy="586078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010695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a:extLst>
            <a:ext uri="{FF2B5EF4-FFF2-40B4-BE49-F238E27FC236}">
              <a16:creationId xmlns:a16="http://schemas.microsoft.com/office/drawing/2014/main" id="{FB5C392A-58EE-3A0E-975D-75901EB25559}"/>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B381A697-1298-2A11-EAD1-0C30951C0067}"/>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DC6B8905-D494-F9E5-D06A-1750B15482E5}"/>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42CFCB4A-1611-6510-BE82-BBFF681329E3}"/>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5189EAD9-F546-7F6B-A59C-271AD27E19C8}"/>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3A7655E7-7468-C6B8-FA5D-EFC9F27B51AA}"/>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A3D23D85-7B6B-ED1A-9870-B62C542389F4}"/>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E2955B8-1840-2F27-0CE1-FAD2C1961D4B}"/>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8C39BF41-C76B-E191-041C-DFBB60F0DAE5}"/>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D6A3F2FC-78D8-5AC5-EE1E-3A4B71D71DC0}"/>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3E3B6182-C1D7-19F1-957C-F3E8CE89CC9F}"/>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8CCFDC02-B7A3-3508-ADD8-A9A803AC95C8}"/>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8FFDCE6E-5755-1119-DF4A-E7B0A567F3C4}"/>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B35E716E-2F85-88FF-E24A-5B915283AAA8}"/>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42A77EE3-050E-EF96-E287-5F87156FA23C}"/>
              </a:ext>
            </a:extLst>
          </p:cNvPr>
          <p:cNvSpPr txBox="1"/>
          <p:nvPr/>
        </p:nvSpPr>
        <p:spPr>
          <a:xfrm>
            <a:off x="3193487" y="738048"/>
            <a:ext cx="1540806"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Plots</a:t>
            </a:r>
          </a:p>
        </p:txBody>
      </p:sp>
      <p:sp>
        <p:nvSpPr>
          <p:cNvPr id="143" name="TextBox 142">
            <a:hlinkClick r:id="rId2" action="ppaction://hlinksldjump"/>
            <a:extLst>
              <a:ext uri="{FF2B5EF4-FFF2-40B4-BE49-F238E27FC236}">
                <a16:creationId xmlns:a16="http://schemas.microsoft.com/office/drawing/2014/main" id="{91387546-7A5F-C707-4D5D-C34889FA1CC6}"/>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44" name="Graphic 14">
            <a:hlinkClick r:id="rId2" action="ppaction://hlinksldjump"/>
            <a:extLst>
              <a:ext uri="{FF2B5EF4-FFF2-40B4-BE49-F238E27FC236}">
                <a16:creationId xmlns:a16="http://schemas.microsoft.com/office/drawing/2014/main" id="{C7DF1F59-0ACF-04F0-1650-C18B26A21F24}"/>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45" name="TextBox 144">
            <a:hlinkClick r:id="rId3" action="ppaction://hlinksldjump"/>
            <a:extLst>
              <a:ext uri="{FF2B5EF4-FFF2-40B4-BE49-F238E27FC236}">
                <a16:creationId xmlns:a16="http://schemas.microsoft.com/office/drawing/2014/main" id="{235DBFD4-FABC-33FB-8682-310FDFB657E0}"/>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146" name="Graphic 19">
            <a:hlinkClick r:id="rId3" action="ppaction://hlinksldjump"/>
            <a:extLst>
              <a:ext uri="{FF2B5EF4-FFF2-40B4-BE49-F238E27FC236}">
                <a16:creationId xmlns:a16="http://schemas.microsoft.com/office/drawing/2014/main" id="{13C8818E-0751-08B2-EC4A-218D1DB929F7}"/>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7" name="TextBox 146">
            <a:hlinkClick r:id="rId4" action="ppaction://hlinksldjump"/>
            <a:extLst>
              <a:ext uri="{FF2B5EF4-FFF2-40B4-BE49-F238E27FC236}">
                <a16:creationId xmlns:a16="http://schemas.microsoft.com/office/drawing/2014/main" id="{54AF4BD1-E22B-79E2-2F62-8807C3EE2C55}"/>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48" name="Group 147">
            <a:extLst>
              <a:ext uri="{FF2B5EF4-FFF2-40B4-BE49-F238E27FC236}">
                <a16:creationId xmlns:a16="http://schemas.microsoft.com/office/drawing/2014/main" id="{86129D9D-8436-4E55-FCD1-FAC47C24A25C}"/>
              </a:ext>
            </a:extLst>
          </p:cNvPr>
          <p:cNvGrpSpPr/>
          <p:nvPr/>
        </p:nvGrpSpPr>
        <p:grpSpPr>
          <a:xfrm>
            <a:off x="431322" y="1764517"/>
            <a:ext cx="177294" cy="204783"/>
            <a:chOff x="431322" y="1764517"/>
            <a:chExt cx="177294" cy="204783"/>
          </a:xfrm>
        </p:grpSpPr>
        <p:sp>
          <p:nvSpPr>
            <p:cNvPr id="149" name="Freeform: Shape 148">
              <a:hlinkClick r:id="rId4" action="ppaction://hlinksldjump"/>
              <a:extLst>
                <a:ext uri="{FF2B5EF4-FFF2-40B4-BE49-F238E27FC236}">
                  <a16:creationId xmlns:a16="http://schemas.microsoft.com/office/drawing/2014/main" id="{42BCED34-E3B6-52EE-56E7-82E61B9050F7}"/>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50" name="Freeform: Shape 149">
              <a:hlinkClick r:id="rId4" action="ppaction://hlinksldjump"/>
              <a:extLst>
                <a:ext uri="{FF2B5EF4-FFF2-40B4-BE49-F238E27FC236}">
                  <a16:creationId xmlns:a16="http://schemas.microsoft.com/office/drawing/2014/main" id="{24243D13-4C32-AC24-B9AB-3AD9BE60A238}"/>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51" name="Freeform: Shape 150">
              <a:hlinkClick r:id="rId4" action="ppaction://hlinksldjump"/>
              <a:extLst>
                <a:ext uri="{FF2B5EF4-FFF2-40B4-BE49-F238E27FC236}">
                  <a16:creationId xmlns:a16="http://schemas.microsoft.com/office/drawing/2014/main" id="{1EF0A66A-8763-A0E5-2434-83B1DD1BCD84}"/>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152" name="TextBox 151">
            <a:hlinkClick r:id="rId4" action="ppaction://hlinksldjump"/>
            <a:extLst>
              <a:ext uri="{FF2B5EF4-FFF2-40B4-BE49-F238E27FC236}">
                <a16:creationId xmlns:a16="http://schemas.microsoft.com/office/drawing/2014/main" id="{29C83B99-BA24-A04F-E668-65BB2094A75D}"/>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153" name="Group 152">
            <a:extLst>
              <a:ext uri="{FF2B5EF4-FFF2-40B4-BE49-F238E27FC236}">
                <a16:creationId xmlns:a16="http://schemas.microsoft.com/office/drawing/2014/main" id="{4932DD7A-E1C5-BB28-5746-9B9AEA68A605}"/>
              </a:ext>
            </a:extLst>
          </p:cNvPr>
          <p:cNvGrpSpPr/>
          <p:nvPr/>
        </p:nvGrpSpPr>
        <p:grpSpPr>
          <a:xfrm>
            <a:off x="431322" y="2214773"/>
            <a:ext cx="203670" cy="203670"/>
            <a:chOff x="431322" y="2214773"/>
            <a:chExt cx="203670" cy="203670"/>
          </a:xfrm>
        </p:grpSpPr>
        <p:sp>
          <p:nvSpPr>
            <p:cNvPr id="154" name="Rectangle: Rounded Corners 153">
              <a:hlinkClick r:id="rId4" action="ppaction://hlinksldjump"/>
              <a:extLst>
                <a:ext uri="{FF2B5EF4-FFF2-40B4-BE49-F238E27FC236}">
                  <a16:creationId xmlns:a16="http://schemas.microsoft.com/office/drawing/2014/main" id="{F46E1FCD-8E19-4D9B-812D-BC25FDFCE3BB}"/>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5" name="Graphic 154" descr="Add with solid fill">
              <a:hlinkClick r:id="rId4" action="ppaction://hlinksldjump"/>
              <a:extLst>
                <a:ext uri="{FF2B5EF4-FFF2-40B4-BE49-F238E27FC236}">
                  <a16:creationId xmlns:a16="http://schemas.microsoft.com/office/drawing/2014/main" id="{5DF78D29-1E6B-B8CE-7049-9B2919A5CDF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159" name="TextBox 158">
            <a:hlinkClick r:id="rId7" action="ppaction://hlinksldjump"/>
            <a:extLst>
              <a:ext uri="{FF2B5EF4-FFF2-40B4-BE49-F238E27FC236}">
                <a16:creationId xmlns:a16="http://schemas.microsoft.com/office/drawing/2014/main" id="{AF58F1A0-68A0-ECF0-C4CE-788F77C26030}"/>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160" name="Straight Connector 159">
            <a:extLst>
              <a:ext uri="{FF2B5EF4-FFF2-40B4-BE49-F238E27FC236}">
                <a16:creationId xmlns:a16="http://schemas.microsoft.com/office/drawing/2014/main" id="{14BB7799-BAF6-1729-F301-E2569DBF5BC5}"/>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161" name="TextBox 160">
            <a:hlinkClick r:id="rId8" action="ppaction://hlinksldjump"/>
            <a:extLst>
              <a:ext uri="{FF2B5EF4-FFF2-40B4-BE49-F238E27FC236}">
                <a16:creationId xmlns:a16="http://schemas.microsoft.com/office/drawing/2014/main" id="{CFE9F318-84EC-6678-EB68-233B68FC7EDC}"/>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162" name="Freeform: Shape 161">
            <a:hlinkClick r:id="rId8" action="ppaction://hlinksldjump"/>
            <a:extLst>
              <a:ext uri="{FF2B5EF4-FFF2-40B4-BE49-F238E27FC236}">
                <a16:creationId xmlns:a16="http://schemas.microsoft.com/office/drawing/2014/main" id="{ED60FE5C-83AF-1CB8-FDE7-4F658556F190}"/>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63" name="TextBox 162">
            <a:hlinkClick r:id="rId9" action="ppaction://hlinksldjump"/>
            <a:extLst>
              <a:ext uri="{FF2B5EF4-FFF2-40B4-BE49-F238E27FC236}">
                <a16:creationId xmlns:a16="http://schemas.microsoft.com/office/drawing/2014/main" id="{1982851F-0DD3-7D6A-7105-EFBFEB9788ED}"/>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164" name="Freeform: Shape 163">
            <a:hlinkClick r:id="rId9" action="ppaction://hlinksldjump"/>
            <a:extLst>
              <a:ext uri="{FF2B5EF4-FFF2-40B4-BE49-F238E27FC236}">
                <a16:creationId xmlns:a16="http://schemas.microsoft.com/office/drawing/2014/main" id="{D14E0A12-7C36-0E01-99D3-426CCBD6C194}"/>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65" name="TextBox 164">
            <a:hlinkClick r:id="rId10" action="ppaction://hlinksldjump"/>
            <a:extLst>
              <a:ext uri="{FF2B5EF4-FFF2-40B4-BE49-F238E27FC236}">
                <a16:creationId xmlns:a16="http://schemas.microsoft.com/office/drawing/2014/main" id="{AE8F7C22-DA8D-130F-BC7B-12CE18A78668}"/>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Gallery</a:t>
            </a:r>
          </a:p>
        </p:txBody>
      </p:sp>
      <p:grpSp>
        <p:nvGrpSpPr>
          <p:cNvPr id="166" name="Group 165">
            <a:extLst>
              <a:ext uri="{FF2B5EF4-FFF2-40B4-BE49-F238E27FC236}">
                <a16:creationId xmlns:a16="http://schemas.microsoft.com/office/drawing/2014/main" id="{B2276D47-8F8F-F253-FFE3-A218ADE78EDB}"/>
              </a:ext>
            </a:extLst>
          </p:cNvPr>
          <p:cNvGrpSpPr/>
          <p:nvPr/>
        </p:nvGrpSpPr>
        <p:grpSpPr>
          <a:xfrm>
            <a:off x="441718" y="4384781"/>
            <a:ext cx="203671" cy="203671"/>
            <a:chOff x="5762625" y="3095625"/>
            <a:chExt cx="665130" cy="665130"/>
          </a:xfrm>
          <a:solidFill>
            <a:srgbClr val="1ED760"/>
          </a:solidFill>
        </p:grpSpPr>
        <p:sp>
          <p:nvSpPr>
            <p:cNvPr id="167" name="Freeform: Shape 166">
              <a:hlinkClick r:id="rId10" action="ppaction://hlinksldjump"/>
              <a:extLst>
                <a:ext uri="{FF2B5EF4-FFF2-40B4-BE49-F238E27FC236}">
                  <a16:creationId xmlns:a16="http://schemas.microsoft.com/office/drawing/2014/main" id="{ECC92A5C-4EC0-1497-F1A4-64FD9713933D}"/>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grpFill/>
            <a:ln w="9525" cap="flat">
              <a:noFill/>
              <a:prstDash val="solid"/>
              <a:miter/>
            </a:ln>
          </p:spPr>
          <p:txBody>
            <a:bodyPr rtlCol="0" anchor="ctr"/>
            <a:lstStyle/>
            <a:p>
              <a:endParaRPr lang="en-IN"/>
            </a:p>
          </p:txBody>
        </p:sp>
        <p:sp>
          <p:nvSpPr>
            <p:cNvPr id="168" name="Freeform: Shape 167">
              <a:hlinkClick r:id="rId10" action="ppaction://hlinksldjump"/>
              <a:extLst>
                <a:ext uri="{FF2B5EF4-FFF2-40B4-BE49-F238E27FC236}">
                  <a16:creationId xmlns:a16="http://schemas.microsoft.com/office/drawing/2014/main" id="{51980548-D01F-3352-963A-59A214FEFF31}"/>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grpFill/>
            <a:ln w="9525" cap="flat">
              <a:noFill/>
              <a:prstDash val="solid"/>
              <a:miter/>
            </a:ln>
          </p:spPr>
          <p:txBody>
            <a:bodyPr rtlCol="0" anchor="ctr"/>
            <a:lstStyle/>
            <a:p>
              <a:endParaRPr lang="en-IN"/>
            </a:p>
          </p:txBody>
        </p:sp>
      </p:grpSp>
      <p:sp>
        <p:nvSpPr>
          <p:cNvPr id="169" name="TextBox 168">
            <a:hlinkClick r:id="rId11" action="ppaction://hlinksldjump"/>
            <a:extLst>
              <a:ext uri="{FF2B5EF4-FFF2-40B4-BE49-F238E27FC236}">
                <a16:creationId xmlns:a16="http://schemas.microsoft.com/office/drawing/2014/main" id="{0414678B-077A-B34A-C0F5-26DB61D83DC1}"/>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70" name="Group 169">
            <a:extLst>
              <a:ext uri="{FF2B5EF4-FFF2-40B4-BE49-F238E27FC236}">
                <a16:creationId xmlns:a16="http://schemas.microsoft.com/office/drawing/2014/main" id="{DECBC942-2FC7-3878-F67C-56291AFD128D}"/>
              </a:ext>
            </a:extLst>
          </p:cNvPr>
          <p:cNvGrpSpPr/>
          <p:nvPr/>
        </p:nvGrpSpPr>
        <p:grpSpPr>
          <a:xfrm>
            <a:off x="431321" y="4863718"/>
            <a:ext cx="207664" cy="207733"/>
            <a:chOff x="6124575" y="3380359"/>
            <a:chExt cx="468618" cy="468774"/>
          </a:xfrm>
        </p:grpSpPr>
        <p:sp>
          <p:nvSpPr>
            <p:cNvPr id="171" name="Freeform: Shape 170">
              <a:hlinkClick r:id="rId11" action="ppaction://hlinksldjump"/>
              <a:extLst>
                <a:ext uri="{FF2B5EF4-FFF2-40B4-BE49-F238E27FC236}">
                  <a16:creationId xmlns:a16="http://schemas.microsoft.com/office/drawing/2014/main" id="{ADE383A4-58C3-3065-C5D9-57645DAB7D75}"/>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72" name="Freeform: Shape 171">
              <a:hlinkClick r:id="rId11" action="ppaction://hlinksldjump"/>
              <a:extLst>
                <a:ext uri="{FF2B5EF4-FFF2-40B4-BE49-F238E27FC236}">
                  <a16:creationId xmlns:a16="http://schemas.microsoft.com/office/drawing/2014/main" id="{4F1F458D-8C0E-5781-C47B-BB2E8765AEF5}"/>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73" name="TextBox 172">
            <a:hlinkClick r:id="rId12" action="ppaction://hlinksldjump"/>
            <a:extLst>
              <a:ext uri="{FF2B5EF4-FFF2-40B4-BE49-F238E27FC236}">
                <a16:creationId xmlns:a16="http://schemas.microsoft.com/office/drawing/2014/main" id="{78423A74-11A1-A285-9045-93E257BC3C08}"/>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grpSp>
        <p:nvGrpSpPr>
          <p:cNvPr id="2" name="Group 1">
            <a:extLst>
              <a:ext uri="{FF2B5EF4-FFF2-40B4-BE49-F238E27FC236}">
                <a16:creationId xmlns:a16="http://schemas.microsoft.com/office/drawing/2014/main" id="{49A114D8-4857-122E-E349-AEBB37C8F9B2}"/>
              </a:ext>
            </a:extLst>
          </p:cNvPr>
          <p:cNvGrpSpPr/>
          <p:nvPr/>
        </p:nvGrpSpPr>
        <p:grpSpPr>
          <a:xfrm>
            <a:off x="3258053" y="292100"/>
            <a:ext cx="297947" cy="297947"/>
            <a:chOff x="8892506" y="664914"/>
            <a:chExt cx="209401" cy="209401"/>
          </a:xfrm>
        </p:grpSpPr>
        <p:sp>
          <p:nvSpPr>
            <p:cNvPr id="7" name="Oval 6">
              <a:hlinkClick r:id="" action="ppaction://hlinkshowjump?jump=previousslide"/>
              <a:extLst>
                <a:ext uri="{FF2B5EF4-FFF2-40B4-BE49-F238E27FC236}">
                  <a16:creationId xmlns:a16="http://schemas.microsoft.com/office/drawing/2014/main" id="{0D2F8DC9-05C5-6A16-84D5-500E0BD10B0B}"/>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Graphic 63" descr="Caret Left with solid fill">
              <a:hlinkClick r:id="" action="ppaction://hlinkshowjump?jump=previousslide"/>
              <a:extLst>
                <a:ext uri="{FF2B5EF4-FFF2-40B4-BE49-F238E27FC236}">
                  <a16:creationId xmlns:a16="http://schemas.microsoft.com/office/drawing/2014/main" id="{8F754377-EC72-0789-7300-18F382F505A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0" name="Group 9">
            <a:extLst>
              <a:ext uri="{FF2B5EF4-FFF2-40B4-BE49-F238E27FC236}">
                <a16:creationId xmlns:a16="http://schemas.microsoft.com/office/drawing/2014/main" id="{9D8A610F-C44E-4686-6233-EE68B5AE9CEA}"/>
              </a:ext>
            </a:extLst>
          </p:cNvPr>
          <p:cNvGrpSpPr/>
          <p:nvPr/>
        </p:nvGrpSpPr>
        <p:grpSpPr>
          <a:xfrm flipH="1">
            <a:off x="3665943" y="292100"/>
            <a:ext cx="297947" cy="297947"/>
            <a:chOff x="8892506" y="664914"/>
            <a:chExt cx="209401" cy="209401"/>
          </a:xfrm>
        </p:grpSpPr>
        <p:sp>
          <p:nvSpPr>
            <p:cNvPr id="11" name="Oval 10">
              <a:hlinkClick r:id="" action="ppaction://hlinkshowjump?jump=nextslide"/>
              <a:extLst>
                <a:ext uri="{FF2B5EF4-FFF2-40B4-BE49-F238E27FC236}">
                  <a16:creationId xmlns:a16="http://schemas.microsoft.com/office/drawing/2014/main" id="{D93053AF-E546-67B9-E3F4-C49378BF9E84}"/>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Graphic 63" descr="Caret Left with solid fill">
              <a:hlinkClick r:id="" action="ppaction://hlinkshowjump?jump=nextslide"/>
              <a:extLst>
                <a:ext uri="{FF2B5EF4-FFF2-40B4-BE49-F238E27FC236}">
                  <a16:creationId xmlns:a16="http://schemas.microsoft.com/office/drawing/2014/main" id="{88ADBD58-4AE7-BFE3-C5F0-6FA96426AD87}"/>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4" name="Picture 13">
            <a:extLst>
              <a:ext uri="{FF2B5EF4-FFF2-40B4-BE49-F238E27FC236}">
                <a16:creationId xmlns:a16="http://schemas.microsoft.com/office/drawing/2014/main" id="{C5A47CB6-F4BF-0E92-234E-84D48565BF5D}"/>
              </a:ext>
            </a:extLst>
          </p:cNvPr>
          <p:cNvPicPr>
            <a:picLocks noChangeAspect="1"/>
          </p:cNvPicPr>
          <p:nvPr/>
        </p:nvPicPr>
        <p:blipFill>
          <a:blip r:embed="rId13"/>
          <a:stretch>
            <a:fillRect/>
          </a:stretch>
        </p:blipFill>
        <p:spPr>
          <a:xfrm>
            <a:off x="6095997" y="3986720"/>
            <a:ext cx="3123409" cy="19786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 name="Picture 19">
            <a:extLst>
              <a:ext uri="{FF2B5EF4-FFF2-40B4-BE49-F238E27FC236}">
                <a16:creationId xmlns:a16="http://schemas.microsoft.com/office/drawing/2014/main" id="{3D80C245-C15E-38BE-7EEA-645BF906C332}"/>
              </a:ext>
            </a:extLst>
          </p:cNvPr>
          <p:cNvPicPr>
            <a:picLocks noChangeAspect="1"/>
          </p:cNvPicPr>
          <p:nvPr/>
        </p:nvPicPr>
        <p:blipFill>
          <a:blip r:embed="rId14"/>
          <a:stretch>
            <a:fillRect/>
          </a:stretch>
        </p:blipFill>
        <p:spPr>
          <a:xfrm>
            <a:off x="5114761" y="976768"/>
            <a:ext cx="3008671" cy="2391859"/>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23">
            <a:extLst>
              <a:ext uri="{FF2B5EF4-FFF2-40B4-BE49-F238E27FC236}">
                <a16:creationId xmlns:a16="http://schemas.microsoft.com/office/drawing/2014/main" id="{D37592FB-B60F-B871-0EB8-CDFE95C5AD50}"/>
              </a:ext>
            </a:extLst>
          </p:cNvPr>
          <p:cNvPicPr>
            <a:picLocks noChangeAspect="1"/>
          </p:cNvPicPr>
          <p:nvPr/>
        </p:nvPicPr>
        <p:blipFill>
          <a:blip r:embed="rId15"/>
          <a:stretch>
            <a:fillRect/>
          </a:stretch>
        </p:blipFill>
        <p:spPr>
          <a:xfrm>
            <a:off x="3153386" y="3568165"/>
            <a:ext cx="2785050" cy="253876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8" name="Picture 27">
            <a:extLst>
              <a:ext uri="{FF2B5EF4-FFF2-40B4-BE49-F238E27FC236}">
                <a16:creationId xmlns:a16="http://schemas.microsoft.com/office/drawing/2014/main" id="{24350D84-0140-A6A6-CC8C-F9441CD723C9}"/>
              </a:ext>
            </a:extLst>
          </p:cNvPr>
          <p:cNvPicPr>
            <a:picLocks noChangeAspect="1"/>
          </p:cNvPicPr>
          <p:nvPr/>
        </p:nvPicPr>
        <p:blipFill>
          <a:blip r:embed="rId16"/>
          <a:stretch>
            <a:fillRect/>
          </a:stretch>
        </p:blipFill>
        <p:spPr>
          <a:xfrm>
            <a:off x="8567423" y="1627019"/>
            <a:ext cx="2946304" cy="259987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5" name="Picture 2" descr="conclusion Vector Icons free download in SVG, PNG Format">
            <a:extLst>
              <a:ext uri="{FF2B5EF4-FFF2-40B4-BE49-F238E27FC236}">
                <a16:creationId xmlns:a16="http://schemas.microsoft.com/office/drawing/2014/main" id="{CC0A8745-B473-B027-AC81-1C602A630720}"/>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descr="Methodology - Free professions and jobs icons">
            <a:extLst>
              <a:ext uri="{FF2B5EF4-FFF2-40B4-BE49-F238E27FC236}">
                <a16:creationId xmlns:a16="http://schemas.microsoft.com/office/drawing/2014/main" id="{6089B385-0704-56CB-FC03-BA1650E1C3A9}"/>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1123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TextBox 30">
            <a:extLst>
              <a:ext uri="{FF2B5EF4-FFF2-40B4-BE49-F238E27FC236}">
                <a16:creationId xmlns:a16="http://schemas.microsoft.com/office/drawing/2014/main" id="{D4E7898C-02FD-99D7-3638-73ACEE2ED58A}"/>
              </a:ext>
            </a:extLst>
          </p:cNvPr>
          <p:cNvSpPr txBox="1"/>
          <p:nvPr/>
        </p:nvSpPr>
        <p:spPr>
          <a:xfrm>
            <a:off x="4855028" y="1898463"/>
            <a:ext cx="389882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Future Scope</a:t>
            </a:r>
          </a:p>
        </p:txBody>
      </p:sp>
      <p:sp>
        <p:nvSpPr>
          <p:cNvPr id="171" name="TextBox 170">
            <a:hlinkClick r:id="rId2" action="ppaction://hlinksldjump"/>
            <a:extLst>
              <a:ext uri="{FF2B5EF4-FFF2-40B4-BE49-F238E27FC236}">
                <a16:creationId xmlns:a16="http://schemas.microsoft.com/office/drawing/2014/main" id="{2CF07F76-813F-7F51-9483-10655BFE243D}"/>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72" name="Graphic 14">
            <a:hlinkClick r:id="rId2" action="ppaction://hlinksldjump"/>
            <a:extLst>
              <a:ext uri="{FF2B5EF4-FFF2-40B4-BE49-F238E27FC236}">
                <a16:creationId xmlns:a16="http://schemas.microsoft.com/office/drawing/2014/main" id="{8850B17B-AB51-6CB1-07C5-D08B041699BC}"/>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73" name="TextBox 172">
            <a:hlinkClick r:id="rId3" action="ppaction://hlinksldjump"/>
            <a:extLst>
              <a:ext uri="{FF2B5EF4-FFF2-40B4-BE49-F238E27FC236}">
                <a16:creationId xmlns:a16="http://schemas.microsoft.com/office/drawing/2014/main" id="{5FE40BA8-5EBE-F3BF-B6EF-D0DADC3DD716}"/>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174" name="Graphic 19">
            <a:hlinkClick r:id="rId3" action="ppaction://hlinksldjump"/>
            <a:extLst>
              <a:ext uri="{FF2B5EF4-FFF2-40B4-BE49-F238E27FC236}">
                <a16:creationId xmlns:a16="http://schemas.microsoft.com/office/drawing/2014/main" id="{4CF696F9-D55F-4C59-A365-D4EF404ECE69}"/>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75" name="TextBox 174">
            <a:hlinkClick r:id="rId4" action="ppaction://hlinksldjump"/>
            <a:extLst>
              <a:ext uri="{FF2B5EF4-FFF2-40B4-BE49-F238E27FC236}">
                <a16:creationId xmlns:a16="http://schemas.microsoft.com/office/drawing/2014/main" id="{1A33C21D-9ABA-E473-51BA-C92659E1AD73}"/>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76" name="Group 175">
            <a:extLst>
              <a:ext uri="{FF2B5EF4-FFF2-40B4-BE49-F238E27FC236}">
                <a16:creationId xmlns:a16="http://schemas.microsoft.com/office/drawing/2014/main" id="{057C5A39-C92B-DE93-8682-4EE7F922A50A}"/>
              </a:ext>
            </a:extLst>
          </p:cNvPr>
          <p:cNvGrpSpPr/>
          <p:nvPr/>
        </p:nvGrpSpPr>
        <p:grpSpPr>
          <a:xfrm>
            <a:off x="431322" y="1764517"/>
            <a:ext cx="177294" cy="204783"/>
            <a:chOff x="431322" y="1764517"/>
            <a:chExt cx="177294" cy="204783"/>
          </a:xfrm>
        </p:grpSpPr>
        <p:sp>
          <p:nvSpPr>
            <p:cNvPr id="177" name="Freeform: Shape 176">
              <a:hlinkClick r:id="rId4" action="ppaction://hlinksldjump"/>
              <a:extLst>
                <a:ext uri="{FF2B5EF4-FFF2-40B4-BE49-F238E27FC236}">
                  <a16:creationId xmlns:a16="http://schemas.microsoft.com/office/drawing/2014/main" id="{B35412BB-4663-FA60-FB67-3154CD74BA90}"/>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78" name="Freeform: Shape 177">
              <a:hlinkClick r:id="rId4" action="ppaction://hlinksldjump"/>
              <a:extLst>
                <a:ext uri="{FF2B5EF4-FFF2-40B4-BE49-F238E27FC236}">
                  <a16:creationId xmlns:a16="http://schemas.microsoft.com/office/drawing/2014/main" id="{FBE56D39-CFEB-C5CF-4D0D-668E3DE579BD}"/>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79" name="Freeform: Shape 178">
              <a:hlinkClick r:id="rId4" action="ppaction://hlinksldjump"/>
              <a:extLst>
                <a:ext uri="{FF2B5EF4-FFF2-40B4-BE49-F238E27FC236}">
                  <a16:creationId xmlns:a16="http://schemas.microsoft.com/office/drawing/2014/main" id="{3A823205-08CB-CDCE-C541-E77679B7B3E4}"/>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180" name="TextBox 179">
            <a:hlinkClick r:id="rId4" action="ppaction://hlinksldjump"/>
            <a:extLst>
              <a:ext uri="{FF2B5EF4-FFF2-40B4-BE49-F238E27FC236}">
                <a16:creationId xmlns:a16="http://schemas.microsoft.com/office/drawing/2014/main" id="{F306AE8A-993A-753D-4362-547F6FA593E6}"/>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181" name="Group 180">
            <a:extLst>
              <a:ext uri="{FF2B5EF4-FFF2-40B4-BE49-F238E27FC236}">
                <a16:creationId xmlns:a16="http://schemas.microsoft.com/office/drawing/2014/main" id="{E1DA177F-5130-0494-03B6-171AB64C1FAE}"/>
              </a:ext>
            </a:extLst>
          </p:cNvPr>
          <p:cNvGrpSpPr/>
          <p:nvPr/>
        </p:nvGrpSpPr>
        <p:grpSpPr>
          <a:xfrm>
            <a:off x="431322" y="2214773"/>
            <a:ext cx="203670" cy="203670"/>
            <a:chOff x="431322" y="2214773"/>
            <a:chExt cx="203670" cy="203670"/>
          </a:xfrm>
        </p:grpSpPr>
        <p:sp>
          <p:nvSpPr>
            <p:cNvPr id="182" name="Rectangle: Rounded Corners 181">
              <a:hlinkClick r:id="rId4" action="ppaction://hlinksldjump"/>
              <a:extLst>
                <a:ext uri="{FF2B5EF4-FFF2-40B4-BE49-F238E27FC236}">
                  <a16:creationId xmlns:a16="http://schemas.microsoft.com/office/drawing/2014/main" id="{A15D04E7-7F8E-A398-5467-1A6EC147754D}"/>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3" name="Graphic 182" descr="Add with solid fill">
              <a:hlinkClick r:id="rId4" action="ppaction://hlinksldjump"/>
              <a:extLst>
                <a:ext uri="{FF2B5EF4-FFF2-40B4-BE49-F238E27FC236}">
                  <a16:creationId xmlns:a16="http://schemas.microsoft.com/office/drawing/2014/main" id="{40039E6E-CE7C-DF71-1652-F5C5771357B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187" name="TextBox 186">
            <a:hlinkClick r:id="rId7" action="ppaction://hlinksldjump"/>
            <a:extLst>
              <a:ext uri="{FF2B5EF4-FFF2-40B4-BE49-F238E27FC236}">
                <a16:creationId xmlns:a16="http://schemas.microsoft.com/office/drawing/2014/main" id="{BC20C51C-95CD-9410-4B5E-076094A63202}"/>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188" name="Straight Connector 187">
            <a:extLst>
              <a:ext uri="{FF2B5EF4-FFF2-40B4-BE49-F238E27FC236}">
                <a16:creationId xmlns:a16="http://schemas.microsoft.com/office/drawing/2014/main" id="{5F78F841-C5FA-9560-4E74-6D8DEDBCD739}"/>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189" name="TextBox 188">
            <a:hlinkClick r:id="rId8" action="ppaction://hlinksldjump"/>
            <a:extLst>
              <a:ext uri="{FF2B5EF4-FFF2-40B4-BE49-F238E27FC236}">
                <a16:creationId xmlns:a16="http://schemas.microsoft.com/office/drawing/2014/main" id="{836C91C7-08B0-5CE8-884D-CBF584161995}"/>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190" name="Freeform: Shape 189">
            <a:hlinkClick r:id="rId8" action="ppaction://hlinksldjump"/>
            <a:extLst>
              <a:ext uri="{FF2B5EF4-FFF2-40B4-BE49-F238E27FC236}">
                <a16:creationId xmlns:a16="http://schemas.microsoft.com/office/drawing/2014/main" id="{5076886B-252A-45E5-AB02-D6D4CBD223FC}"/>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91" name="TextBox 190">
            <a:hlinkClick r:id="rId9" action="ppaction://hlinksldjump"/>
            <a:extLst>
              <a:ext uri="{FF2B5EF4-FFF2-40B4-BE49-F238E27FC236}">
                <a16:creationId xmlns:a16="http://schemas.microsoft.com/office/drawing/2014/main" id="{5A51A4C7-3126-90DE-B7FA-498E066EA222}"/>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1024" name="Freeform: Shape 1023">
            <a:hlinkClick r:id="rId9" action="ppaction://hlinksldjump"/>
            <a:extLst>
              <a:ext uri="{FF2B5EF4-FFF2-40B4-BE49-F238E27FC236}">
                <a16:creationId xmlns:a16="http://schemas.microsoft.com/office/drawing/2014/main" id="{3734A827-5C7E-174E-859D-7A63C93ED68F}"/>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025" name="TextBox 1024">
            <a:hlinkClick r:id="rId10" action="ppaction://hlinksldjump"/>
            <a:extLst>
              <a:ext uri="{FF2B5EF4-FFF2-40B4-BE49-F238E27FC236}">
                <a16:creationId xmlns:a16="http://schemas.microsoft.com/office/drawing/2014/main" id="{CB9D5E0D-A2E2-074D-59F1-D8B089718A90}"/>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027" name="Group 1026">
            <a:extLst>
              <a:ext uri="{FF2B5EF4-FFF2-40B4-BE49-F238E27FC236}">
                <a16:creationId xmlns:a16="http://schemas.microsoft.com/office/drawing/2014/main" id="{712318D0-43C4-982D-7E5C-1AF94C49304C}"/>
              </a:ext>
            </a:extLst>
          </p:cNvPr>
          <p:cNvGrpSpPr/>
          <p:nvPr/>
        </p:nvGrpSpPr>
        <p:grpSpPr>
          <a:xfrm>
            <a:off x="441718" y="4384781"/>
            <a:ext cx="203671" cy="203671"/>
            <a:chOff x="5762625" y="3095625"/>
            <a:chExt cx="665130" cy="665130"/>
          </a:xfrm>
        </p:grpSpPr>
        <p:sp>
          <p:nvSpPr>
            <p:cNvPr id="1028" name="Freeform: Shape 1027">
              <a:hlinkClick r:id="rId10" action="ppaction://hlinksldjump"/>
              <a:extLst>
                <a:ext uri="{FF2B5EF4-FFF2-40B4-BE49-F238E27FC236}">
                  <a16:creationId xmlns:a16="http://schemas.microsoft.com/office/drawing/2014/main" id="{318C1211-1807-9C15-6A2E-25D3D19D322B}"/>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029" name="Freeform: Shape 1028">
              <a:hlinkClick r:id="rId10" action="ppaction://hlinksldjump"/>
              <a:extLst>
                <a:ext uri="{FF2B5EF4-FFF2-40B4-BE49-F238E27FC236}">
                  <a16:creationId xmlns:a16="http://schemas.microsoft.com/office/drawing/2014/main" id="{722A60F8-E5FE-E021-32E5-F3AEC091D02F}"/>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030" name="TextBox 1029">
            <a:hlinkClick r:id="rId11" action="ppaction://hlinksldjump"/>
            <a:extLst>
              <a:ext uri="{FF2B5EF4-FFF2-40B4-BE49-F238E27FC236}">
                <a16:creationId xmlns:a16="http://schemas.microsoft.com/office/drawing/2014/main" id="{21989B86-49C2-FBC4-7303-ADC39A1DF903}"/>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Future Scope</a:t>
            </a:r>
          </a:p>
        </p:txBody>
      </p:sp>
      <p:grpSp>
        <p:nvGrpSpPr>
          <p:cNvPr id="1031" name="Group 1030">
            <a:extLst>
              <a:ext uri="{FF2B5EF4-FFF2-40B4-BE49-F238E27FC236}">
                <a16:creationId xmlns:a16="http://schemas.microsoft.com/office/drawing/2014/main" id="{7AFC11AE-3754-0A3D-09D8-8214E33717A1}"/>
              </a:ext>
            </a:extLst>
          </p:cNvPr>
          <p:cNvGrpSpPr/>
          <p:nvPr/>
        </p:nvGrpSpPr>
        <p:grpSpPr>
          <a:xfrm>
            <a:off x="431321" y="4863718"/>
            <a:ext cx="207664" cy="207733"/>
            <a:chOff x="6124575" y="3380359"/>
            <a:chExt cx="468618" cy="468774"/>
          </a:xfrm>
          <a:solidFill>
            <a:srgbClr val="1ED760"/>
          </a:solidFill>
        </p:grpSpPr>
        <p:sp>
          <p:nvSpPr>
            <p:cNvPr id="1032" name="Freeform: Shape 1031">
              <a:hlinkClick r:id="rId11" action="ppaction://hlinksldjump"/>
              <a:extLst>
                <a:ext uri="{FF2B5EF4-FFF2-40B4-BE49-F238E27FC236}">
                  <a16:creationId xmlns:a16="http://schemas.microsoft.com/office/drawing/2014/main" id="{AF0DBE9B-E712-C172-9172-1ECCE49A5C65}"/>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grpFill/>
            <a:ln w="9525" cap="flat">
              <a:noFill/>
              <a:prstDash val="solid"/>
              <a:miter/>
            </a:ln>
          </p:spPr>
          <p:txBody>
            <a:bodyPr rtlCol="0" anchor="ctr"/>
            <a:lstStyle/>
            <a:p>
              <a:endParaRPr lang="en-IN"/>
            </a:p>
          </p:txBody>
        </p:sp>
        <p:sp>
          <p:nvSpPr>
            <p:cNvPr id="1033" name="Freeform: Shape 1032">
              <a:hlinkClick r:id="rId11" action="ppaction://hlinksldjump"/>
              <a:extLst>
                <a:ext uri="{FF2B5EF4-FFF2-40B4-BE49-F238E27FC236}">
                  <a16:creationId xmlns:a16="http://schemas.microsoft.com/office/drawing/2014/main" id="{69694415-0641-917F-94CA-39A290AE3BB9}"/>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grpFill/>
            <a:ln w="9525" cap="flat">
              <a:noFill/>
              <a:prstDash val="solid"/>
              <a:miter/>
            </a:ln>
          </p:spPr>
          <p:txBody>
            <a:bodyPr rtlCol="0" anchor="ctr"/>
            <a:lstStyle/>
            <a:p>
              <a:endParaRPr lang="en-IN"/>
            </a:p>
          </p:txBody>
        </p:sp>
      </p:grpSp>
      <p:sp>
        <p:nvSpPr>
          <p:cNvPr id="1034" name="TextBox 1033">
            <a:hlinkClick r:id="rId12" action="ppaction://hlinksldjump"/>
            <a:extLst>
              <a:ext uri="{FF2B5EF4-FFF2-40B4-BE49-F238E27FC236}">
                <a16:creationId xmlns:a16="http://schemas.microsoft.com/office/drawing/2014/main" id="{BDF61BBE-3CBE-6DF3-F61C-5CB2EE5C84A4}"/>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sp>
        <p:nvSpPr>
          <p:cNvPr id="2" name="Rectangle: Rounded Corners 1">
            <a:extLst>
              <a:ext uri="{FF2B5EF4-FFF2-40B4-BE49-F238E27FC236}">
                <a16:creationId xmlns:a16="http://schemas.microsoft.com/office/drawing/2014/main" id="{F301DF9C-8C27-057F-E417-B225D4A79E62}"/>
              </a:ext>
            </a:extLst>
          </p:cNvPr>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Placeholder 9" descr="A close-up of several dollar bills&#10;&#10;Description automatically generated with medium confidence">
            <a:extLst>
              <a:ext uri="{FF2B5EF4-FFF2-40B4-BE49-F238E27FC236}">
                <a16:creationId xmlns:a16="http://schemas.microsoft.com/office/drawing/2014/main" id="{2EE88C4E-DA3C-6798-5D57-7172822CE41D}"/>
              </a:ext>
            </a:extLst>
          </p:cNvPr>
          <p:cNvPicPr>
            <a:picLocks noGrp="1" noChangeAspect="1"/>
          </p:cNvPicPr>
          <p:nvPr>
            <p:ph type="pic" sz="quarter" idx="10"/>
          </p:nvPr>
        </p:nvPicPr>
        <p:blipFill>
          <a:blip r:embed="rId13">
            <a:extLst>
              <a:ext uri="{28A0092B-C50C-407E-A947-70E740481C1C}">
                <a14:useLocalDpi xmlns:a14="http://schemas.microsoft.com/office/drawing/2010/main" val="0"/>
              </a:ext>
            </a:extLst>
          </a:blip>
          <a:srcRect l="14635" r="14635"/>
          <a:stretch>
            <a:fillRect/>
          </a:stretch>
        </p:blipFill>
        <p:spPr/>
      </p:pic>
      <p:grpSp>
        <p:nvGrpSpPr>
          <p:cNvPr id="11" name="Group 10">
            <a:extLst>
              <a:ext uri="{FF2B5EF4-FFF2-40B4-BE49-F238E27FC236}">
                <a16:creationId xmlns:a16="http://schemas.microsoft.com/office/drawing/2014/main" id="{C8BF7A46-A302-2584-C669-B01B15E6AFD6}"/>
              </a:ext>
            </a:extLst>
          </p:cNvPr>
          <p:cNvGrpSpPr/>
          <p:nvPr/>
        </p:nvGrpSpPr>
        <p:grpSpPr>
          <a:xfrm>
            <a:off x="3258053" y="292100"/>
            <a:ext cx="297947" cy="297947"/>
            <a:chOff x="8892506" y="664914"/>
            <a:chExt cx="209401" cy="209401"/>
          </a:xfrm>
        </p:grpSpPr>
        <p:sp>
          <p:nvSpPr>
            <p:cNvPr id="12" name="Oval 11">
              <a:hlinkClick r:id="" action="ppaction://hlinkshowjump?jump=previousslide"/>
              <a:extLst>
                <a:ext uri="{FF2B5EF4-FFF2-40B4-BE49-F238E27FC236}">
                  <a16:creationId xmlns:a16="http://schemas.microsoft.com/office/drawing/2014/main" id="{164EA592-EC8D-9592-F427-A0650BD9E611}"/>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raphic 63" descr="Caret Left with solid fill">
              <a:hlinkClick r:id="" action="ppaction://hlinkshowjump?jump=previousslide"/>
              <a:extLst>
                <a:ext uri="{FF2B5EF4-FFF2-40B4-BE49-F238E27FC236}">
                  <a16:creationId xmlns:a16="http://schemas.microsoft.com/office/drawing/2014/main" id="{A0FA1A64-A5A1-2EB2-FF34-7B3F86C34AA6}"/>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4" name="Group 13">
            <a:extLst>
              <a:ext uri="{FF2B5EF4-FFF2-40B4-BE49-F238E27FC236}">
                <a16:creationId xmlns:a16="http://schemas.microsoft.com/office/drawing/2014/main" id="{76A5FDA4-9EFE-789A-17BD-2EA6200C2D97}"/>
              </a:ext>
            </a:extLst>
          </p:cNvPr>
          <p:cNvGrpSpPr/>
          <p:nvPr/>
        </p:nvGrpSpPr>
        <p:grpSpPr>
          <a:xfrm flipH="1">
            <a:off x="3665943" y="292100"/>
            <a:ext cx="297947" cy="297947"/>
            <a:chOff x="8892506" y="664914"/>
            <a:chExt cx="209401" cy="209401"/>
          </a:xfrm>
        </p:grpSpPr>
        <p:sp>
          <p:nvSpPr>
            <p:cNvPr id="15" name="Oval 14">
              <a:hlinkClick r:id="" action="ppaction://hlinkshowjump?jump=nextslide"/>
              <a:extLst>
                <a:ext uri="{FF2B5EF4-FFF2-40B4-BE49-F238E27FC236}">
                  <a16:creationId xmlns:a16="http://schemas.microsoft.com/office/drawing/2014/main" id="{02D90D6E-636C-A658-1D13-F2E44B5D2E4B}"/>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Graphic 63" descr="Caret Left with solid fill">
              <a:hlinkClick r:id="" action="ppaction://hlinkshowjump?jump=nextslide"/>
              <a:extLst>
                <a:ext uri="{FF2B5EF4-FFF2-40B4-BE49-F238E27FC236}">
                  <a16:creationId xmlns:a16="http://schemas.microsoft.com/office/drawing/2014/main" id="{38CB5149-75A3-5875-D6F1-20D7ACB8D9D1}"/>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
        <p:nvSpPr>
          <p:cNvPr id="7" name="TextBox 6">
            <a:extLst>
              <a:ext uri="{FF2B5EF4-FFF2-40B4-BE49-F238E27FC236}">
                <a16:creationId xmlns:a16="http://schemas.microsoft.com/office/drawing/2014/main" id="{81ED38DA-44A9-F29D-CEE2-DDEDB6EF5D57}"/>
              </a:ext>
            </a:extLst>
          </p:cNvPr>
          <p:cNvSpPr txBox="1"/>
          <p:nvPr/>
        </p:nvSpPr>
        <p:spPr>
          <a:xfrm>
            <a:off x="3258053" y="2809896"/>
            <a:ext cx="7752069" cy="3323987"/>
          </a:xfrm>
          <a:prstGeom prst="rect">
            <a:avLst/>
          </a:prstGeom>
          <a:noFill/>
        </p:spPr>
        <p:txBody>
          <a:bodyPr wrap="square" rtlCol="0">
            <a:spAutoFit/>
          </a:bodyPr>
          <a:lstStyle/>
          <a:p>
            <a:r>
              <a:rPr lang="en-US" sz="1600" dirty="0">
                <a:solidFill>
                  <a:schemeClr val="bg1"/>
                </a:solidFill>
              </a:rPr>
              <a:t>Enhanced Predictive Models: We can incorporate broader range of features including genre-specific attributes and develop more granular predictive models for different music categories.</a:t>
            </a:r>
            <a:br>
              <a:rPr lang="en-US" sz="1600" dirty="0">
                <a:solidFill>
                  <a:schemeClr val="bg1"/>
                </a:solidFill>
              </a:rPr>
            </a:br>
            <a:endParaRPr lang="en-US" sz="1600" dirty="0">
              <a:solidFill>
                <a:schemeClr val="bg1"/>
              </a:solidFill>
            </a:endParaRPr>
          </a:p>
          <a:p>
            <a:r>
              <a:rPr lang="en-US" sz="1600" dirty="0">
                <a:solidFill>
                  <a:schemeClr val="bg1"/>
                </a:solidFill>
              </a:rPr>
              <a:t>Real-time Analysis: We can implement real-time analysis of song popularity using sentiment analysis.</a:t>
            </a:r>
            <a:br>
              <a:rPr lang="en-US" sz="1600" dirty="0">
                <a:solidFill>
                  <a:schemeClr val="bg1"/>
                </a:solidFill>
              </a:rPr>
            </a:br>
            <a:br>
              <a:rPr lang="en-US" sz="1600" dirty="0">
                <a:solidFill>
                  <a:schemeClr val="bg1"/>
                </a:solidFill>
              </a:rPr>
            </a:br>
            <a:r>
              <a:rPr lang="en-US" sz="1600" dirty="0">
                <a:solidFill>
                  <a:schemeClr val="bg1"/>
                </a:solidFill>
              </a:rPr>
              <a:t>Expand Data Source: We can gather information from different streaming platforms to analyze song popularity and trends.</a:t>
            </a:r>
          </a:p>
          <a:p>
            <a:endParaRPr lang="en-US" sz="1600" dirty="0">
              <a:solidFill>
                <a:schemeClr val="bg1"/>
              </a:solidFill>
            </a:endParaRPr>
          </a:p>
          <a:p>
            <a:r>
              <a:rPr lang="en-US" sz="1600" dirty="0">
                <a:solidFill>
                  <a:schemeClr val="bg1"/>
                </a:solidFill>
              </a:rPr>
              <a:t>Also, this analysis can be used in the yearly Spotify wrapped to get more personalized results, as it is based on the user history. It’s a good example where time series data is used.</a:t>
            </a:r>
          </a:p>
          <a:p>
            <a:endParaRPr lang="en-IN" dirty="0"/>
          </a:p>
        </p:txBody>
      </p:sp>
      <p:pic>
        <p:nvPicPr>
          <p:cNvPr id="17" name="Picture 2" descr="conclusion Vector Icons free download in SVG, PNG Format">
            <a:extLst>
              <a:ext uri="{FF2B5EF4-FFF2-40B4-BE49-F238E27FC236}">
                <a16:creationId xmlns:a16="http://schemas.microsoft.com/office/drawing/2014/main" id="{EFFA903A-A7B0-8552-290F-6DBD15E511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0" descr="Methodology - Free professions and jobs icons">
            <a:extLst>
              <a:ext uri="{FF2B5EF4-FFF2-40B4-BE49-F238E27FC236}">
                <a16:creationId xmlns:a16="http://schemas.microsoft.com/office/drawing/2014/main" id="{26545018-1ED6-C3F0-BCDD-564745F3738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200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grpSp>
        <p:nvGrpSpPr>
          <p:cNvPr id="196" name="Group 195">
            <a:extLst>
              <a:ext uri="{FF2B5EF4-FFF2-40B4-BE49-F238E27FC236}">
                <a16:creationId xmlns:a16="http://schemas.microsoft.com/office/drawing/2014/main" id="{81D9174C-B858-4D54-DED1-A48C24B4B716}"/>
              </a:ext>
            </a:extLst>
          </p:cNvPr>
          <p:cNvGrpSpPr/>
          <p:nvPr/>
        </p:nvGrpSpPr>
        <p:grpSpPr>
          <a:xfrm>
            <a:off x="9559194" y="1094215"/>
            <a:ext cx="2398024" cy="4919329"/>
            <a:chOff x="6610851" y="1034514"/>
            <a:chExt cx="2398024" cy="4919329"/>
          </a:xfrm>
        </p:grpSpPr>
        <p:sp>
          <p:nvSpPr>
            <p:cNvPr id="192" name="Rectangle: Rounded Corners 191">
              <a:extLst>
                <a:ext uri="{FF2B5EF4-FFF2-40B4-BE49-F238E27FC236}">
                  <a16:creationId xmlns:a16="http://schemas.microsoft.com/office/drawing/2014/main" id="{67492CB2-366D-A553-AE70-0AEE0B675FD8}"/>
                </a:ext>
              </a:extLst>
            </p:cNvPr>
            <p:cNvSpPr/>
            <p:nvPr/>
          </p:nvSpPr>
          <p:spPr>
            <a:xfrm>
              <a:off x="6610851" y="1034514"/>
              <a:ext cx="2398024" cy="4919329"/>
            </a:xfrm>
            <a:prstGeom prst="roundRect">
              <a:avLst>
                <a:gd name="adj" fmla="val 12695"/>
              </a:avLst>
            </a:prstGeom>
            <a:solidFill>
              <a:srgbClr val="121212"/>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grpSp>
          <p:nvGrpSpPr>
            <p:cNvPr id="191" name="Group 190">
              <a:extLst>
                <a:ext uri="{FF2B5EF4-FFF2-40B4-BE49-F238E27FC236}">
                  <a16:creationId xmlns:a16="http://schemas.microsoft.com/office/drawing/2014/main" id="{738597D9-EB16-338C-7331-CA663CD089E8}"/>
                </a:ext>
              </a:extLst>
            </p:cNvPr>
            <p:cNvGrpSpPr/>
            <p:nvPr/>
          </p:nvGrpSpPr>
          <p:grpSpPr>
            <a:xfrm>
              <a:off x="6979821" y="3259935"/>
              <a:ext cx="1623603" cy="483518"/>
              <a:chOff x="7189177" y="3565404"/>
              <a:chExt cx="1623603" cy="483518"/>
            </a:xfrm>
          </p:grpSpPr>
          <p:pic>
            <p:nvPicPr>
              <p:cNvPr id="177" name="Graphic 176">
                <a:extLst>
                  <a:ext uri="{FF2B5EF4-FFF2-40B4-BE49-F238E27FC236}">
                    <a16:creationId xmlns:a16="http://schemas.microsoft.com/office/drawing/2014/main" id="{FD3BBF87-B4CA-227E-73DA-D2896B426E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89177" y="3565404"/>
                <a:ext cx="485585" cy="483518"/>
              </a:xfrm>
              <a:prstGeom prst="rect">
                <a:avLst/>
              </a:prstGeom>
            </p:spPr>
          </p:pic>
          <p:sp>
            <p:nvSpPr>
              <p:cNvPr id="179" name="TextBox 178">
                <a:extLst>
                  <a:ext uri="{FF2B5EF4-FFF2-40B4-BE49-F238E27FC236}">
                    <a16:creationId xmlns:a16="http://schemas.microsoft.com/office/drawing/2014/main" id="{D45BEA65-40DD-527F-F370-DCC85E76911F}"/>
                  </a:ext>
                </a:extLst>
              </p:cNvPr>
              <p:cNvSpPr txBox="1"/>
              <p:nvPr/>
            </p:nvSpPr>
            <p:spPr>
              <a:xfrm>
                <a:off x="7722417" y="3635683"/>
                <a:ext cx="1090363" cy="400110"/>
              </a:xfrm>
              <a:prstGeom prst="rect">
                <a:avLst/>
              </a:prstGeom>
              <a:noFill/>
            </p:spPr>
            <p:txBody>
              <a:bodyPr wrap="none" rtlCol="0">
                <a:spAutoFit/>
              </a:bodyPr>
              <a:lstStyle/>
              <a:p>
                <a:r>
                  <a:rPr lang="en-IN" sz="2000" dirty="0">
                    <a:solidFill>
                      <a:srgbClr val="1ED760"/>
                    </a:solidFill>
                    <a:latin typeface="Poppins SemiBold" panose="00000700000000000000" pitchFamily="50" charset="0"/>
                    <a:cs typeface="Poppins SemiBold" panose="00000700000000000000" pitchFamily="50" charset="0"/>
                  </a:rPr>
                  <a:t>Spotify</a:t>
                </a:r>
              </a:p>
            </p:txBody>
          </p:sp>
        </p:grpSp>
      </p:grpSp>
      <p:pic>
        <p:nvPicPr>
          <p:cNvPr id="190" name="Picture 189" descr="A black cell phone&#10;&#10;Description automatically generated with low confidence">
            <a:extLst>
              <a:ext uri="{FF2B5EF4-FFF2-40B4-BE49-F238E27FC236}">
                <a16:creationId xmlns:a16="http://schemas.microsoft.com/office/drawing/2014/main" id="{CDD0512E-BEBC-6F1C-FB83-137C8516EB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39202" y="1006301"/>
            <a:ext cx="2534199" cy="5049871"/>
          </a:xfrm>
          <a:prstGeom prst="rect">
            <a:avLst/>
          </a:prstGeom>
        </p:spPr>
      </p:pic>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141654" y="665498"/>
            <a:ext cx="3376245"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Conclusion</a:t>
            </a:r>
          </a:p>
        </p:txBody>
      </p:sp>
      <p:sp>
        <p:nvSpPr>
          <p:cNvPr id="210" name="TextBox 209">
            <a:extLst>
              <a:ext uri="{FF2B5EF4-FFF2-40B4-BE49-F238E27FC236}">
                <a16:creationId xmlns:a16="http://schemas.microsoft.com/office/drawing/2014/main" id="{8F17B73C-6397-9ABD-F0A1-D7B02B843370}"/>
              </a:ext>
            </a:extLst>
          </p:cNvPr>
          <p:cNvSpPr txBox="1"/>
          <p:nvPr/>
        </p:nvSpPr>
        <p:spPr>
          <a:xfrm>
            <a:off x="3141654" y="1460256"/>
            <a:ext cx="5501398" cy="2800767"/>
          </a:xfrm>
          <a:prstGeom prst="rect">
            <a:avLst/>
          </a:prstGeom>
          <a:noFill/>
        </p:spPr>
        <p:txBody>
          <a:bodyPr wrap="square" rtlCol="0">
            <a:spAutoFit/>
          </a:bodyPr>
          <a:lstStyle/>
          <a:p>
            <a:r>
              <a:rPr lang="en-US" sz="1600" dirty="0">
                <a:solidFill>
                  <a:schemeClr val="bg1"/>
                </a:solidFill>
              </a:rPr>
              <a:t>We successfully processed the data on features such as streaming counts, social media mentions, and implemented SARIMAX time series forecasting enabling more accurate predictions of song popularity trends. </a:t>
            </a:r>
          </a:p>
          <a:p>
            <a:endParaRPr lang="en-US" sz="1600" dirty="0">
              <a:solidFill>
                <a:schemeClr val="bg1"/>
              </a:solidFill>
            </a:endParaRPr>
          </a:p>
          <a:p>
            <a:r>
              <a:rPr lang="en-US" sz="1600" dirty="0">
                <a:solidFill>
                  <a:schemeClr val="bg1"/>
                </a:solidFill>
              </a:rPr>
              <a:t>We used linear regression to explore correlations between various song features such as danceability, energy, and loudness, uncovering important relationships that influence song popularity and used heatmaps, scatter plots, and time-series plots to present complex data in an intuitive and accessible manner.</a:t>
            </a:r>
          </a:p>
        </p:txBody>
      </p:sp>
      <p:sp>
        <p:nvSpPr>
          <p:cNvPr id="217" name="Graphic 215">
            <a:extLst>
              <a:ext uri="{FF2B5EF4-FFF2-40B4-BE49-F238E27FC236}">
                <a16:creationId xmlns:a16="http://schemas.microsoft.com/office/drawing/2014/main" id="{FB42F776-C64D-8B60-F900-DF34DAC9E2EA}"/>
              </a:ext>
            </a:extLst>
          </p:cNvPr>
          <p:cNvSpPr/>
          <p:nvPr/>
        </p:nvSpPr>
        <p:spPr>
          <a:xfrm>
            <a:off x="4116701" y="5718044"/>
            <a:ext cx="234838" cy="235119"/>
          </a:xfrm>
          <a:custGeom>
            <a:avLst/>
            <a:gdLst>
              <a:gd name="connsiteX0" fmla="*/ 0 w 588046"/>
              <a:gd name="connsiteY0" fmla="*/ 312851 h 588751"/>
              <a:gd name="connsiteX1" fmla="*/ 0 w 588046"/>
              <a:gd name="connsiteY1" fmla="*/ 276022 h 588751"/>
              <a:gd name="connsiteX2" fmla="*/ 5800 w 588046"/>
              <a:gd name="connsiteY2" fmla="*/ 237801 h 588751"/>
              <a:gd name="connsiteX3" fmla="*/ 265460 w 588046"/>
              <a:gd name="connsiteY3" fmla="*/ 1456 h 588751"/>
              <a:gd name="connsiteX4" fmla="*/ 441950 w 588046"/>
              <a:gd name="connsiteY4" fmla="*/ 40141 h 588751"/>
              <a:gd name="connsiteX5" fmla="*/ 586947 w 588046"/>
              <a:gd name="connsiteY5" fmla="*/ 323929 h 588751"/>
              <a:gd name="connsiteX6" fmla="*/ 522916 w 588046"/>
              <a:gd name="connsiteY6" fmla="*/ 479772 h 588751"/>
              <a:gd name="connsiteX7" fmla="*/ 345672 w 588046"/>
              <a:gd name="connsiteY7" fmla="*/ 584169 h 588751"/>
              <a:gd name="connsiteX8" fmla="*/ 312787 w 588046"/>
              <a:gd name="connsiteY8" fmla="*/ 588751 h 588751"/>
              <a:gd name="connsiteX9" fmla="*/ 276016 w 588046"/>
              <a:gd name="connsiteY9" fmla="*/ 588751 h 588751"/>
              <a:gd name="connsiteX10" fmla="*/ 254440 w 588046"/>
              <a:gd name="connsiteY10" fmla="*/ 586083 h 588751"/>
              <a:gd name="connsiteX11" fmla="*/ 108922 w 588046"/>
              <a:gd name="connsiteY11" fmla="*/ 522865 h 588751"/>
              <a:gd name="connsiteX12" fmla="*/ 4524 w 588046"/>
              <a:gd name="connsiteY12" fmla="*/ 345737 h 588751"/>
              <a:gd name="connsiteX13" fmla="*/ 0 w 588046"/>
              <a:gd name="connsiteY13" fmla="*/ 312851 h 588751"/>
              <a:gd name="connsiteX14" fmla="*/ 135137 w 588046"/>
              <a:gd name="connsiteY14" fmla="*/ 400545 h 588751"/>
              <a:gd name="connsiteX15" fmla="*/ 136355 w 588046"/>
              <a:gd name="connsiteY15" fmla="*/ 402111 h 588751"/>
              <a:gd name="connsiteX16" fmla="*/ 138269 w 588046"/>
              <a:gd name="connsiteY16" fmla="*/ 403329 h 588751"/>
              <a:gd name="connsiteX17" fmla="*/ 323053 w 588046"/>
              <a:gd name="connsiteY17" fmla="*/ 410521 h 588751"/>
              <a:gd name="connsiteX18" fmla="*/ 428843 w 588046"/>
              <a:gd name="connsiteY18" fmla="*/ 235829 h 588751"/>
              <a:gd name="connsiteX19" fmla="*/ 433540 w 588046"/>
              <a:gd name="connsiteY19" fmla="*/ 225795 h 588751"/>
              <a:gd name="connsiteX20" fmla="*/ 461380 w 588046"/>
              <a:gd name="connsiteY20" fmla="*/ 196100 h 588751"/>
              <a:gd name="connsiteX21" fmla="*/ 426581 w 588046"/>
              <a:gd name="connsiteY21" fmla="*/ 205496 h 588751"/>
              <a:gd name="connsiteX22" fmla="*/ 425885 w 588046"/>
              <a:gd name="connsiteY22" fmla="*/ 203988 h 588751"/>
              <a:gd name="connsiteX23" fmla="*/ 452970 w 588046"/>
              <a:gd name="connsiteY23" fmla="*/ 168492 h 588751"/>
              <a:gd name="connsiteX24" fmla="*/ 447692 w 588046"/>
              <a:gd name="connsiteY24" fmla="*/ 171044 h 588751"/>
              <a:gd name="connsiteX25" fmla="*/ 414981 w 588046"/>
              <a:gd name="connsiteY25" fmla="*/ 183282 h 588751"/>
              <a:gd name="connsiteX26" fmla="*/ 406919 w 588046"/>
              <a:gd name="connsiteY26" fmla="*/ 181020 h 588751"/>
              <a:gd name="connsiteX27" fmla="*/ 311842 w 588046"/>
              <a:gd name="connsiteY27" fmla="*/ 184653 h 588751"/>
              <a:gd name="connsiteX28" fmla="*/ 295793 w 588046"/>
              <a:gd name="connsiteY28" fmla="*/ 214601 h 588751"/>
              <a:gd name="connsiteX29" fmla="*/ 293358 w 588046"/>
              <a:gd name="connsiteY29" fmla="*/ 246037 h 588751"/>
              <a:gd name="connsiteX30" fmla="*/ 155611 w 588046"/>
              <a:gd name="connsiteY30" fmla="*/ 175394 h 588751"/>
              <a:gd name="connsiteX31" fmla="*/ 175330 w 588046"/>
              <a:gd name="connsiteY31" fmla="*/ 265350 h 588751"/>
              <a:gd name="connsiteX32" fmla="*/ 174518 w 588046"/>
              <a:gd name="connsiteY32" fmla="*/ 266568 h 588751"/>
              <a:gd name="connsiteX33" fmla="*/ 146795 w 588046"/>
              <a:gd name="connsiteY33" fmla="*/ 258797 h 588751"/>
              <a:gd name="connsiteX34" fmla="*/ 197950 w 588046"/>
              <a:gd name="connsiteY34" fmla="*/ 325553 h 588751"/>
              <a:gd name="connsiteX35" fmla="*/ 169878 w 588046"/>
              <a:gd name="connsiteY35" fmla="*/ 325553 h 588751"/>
              <a:gd name="connsiteX36" fmla="*/ 232749 w 588046"/>
              <a:gd name="connsiteY36" fmla="*/ 372880 h 588751"/>
              <a:gd name="connsiteX37" fmla="*/ 135137 w 588046"/>
              <a:gd name="connsiteY37" fmla="*/ 400545 h 588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88046" h="588751">
                <a:moveTo>
                  <a:pt x="0" y="312851"/>
                </a:moveTo>
                <a:lnTo>
                  <a:pt x="0" y="276022"/>
                </a:lnTo>
                <a:cubicBezTo>
                  <a:pt x="1856" y="263204"/>
                  <a:pt x="3248" y="250271"/>
                  <a:pt x="5800" y="237801"/>
                </a:cubicBezTo>
                <a:cubicBezTo>
                  <a:pt x="30815" y="110408"/>
                  <a:pt x="136282" y="14411"/>
                  <a:pt x="265460" y="1456"/>
                </a:cubicBezTo>
                <a:cubicBezTo>
                  <a:pt x="328331" y="-4344"/>
                  <a:pt x="388127" y="6908"/>
                  <a:pt x="441950" y="40141"/>
                </a:cubicBezTo>
                <a:cubicBezTo>
                  <a:pt x="547334" y="105100"/>
                  <a:pt x="596169" y="200450"/>
                  <a:pt x="586947" y="323929"/>
                </a:cubicBezTo>
                <a:cubicBezTo>
                  <a:pt x="582493" y="381311"/>
                  <a:pt x="560092" y="435835"/>
                  <a:pt x="522916" y="479772"/>
                </a:cubicBezTo>
                <a:cubicBezTo>
                  <a:pt x="478577" y="535060"/>
                  <a:pt x="415525" y="572198"/>
                  <a:pt x="345672" y="584169"/>
                </a:cubicBezTo>
                <a:cubicBezTo>
                  <a:pt x="334827" y="586141"/>
                  <a:pt x="323749" y="587243"/>
                  <a:pt x="312787" y="588751"/>
                </a:cubicBezTo>
                <a:lnTo>
                  <a:pt x="276016" y="588751"/>
                </a:lnTo>
                <a:cubicBezTo>
                  <a:pt x="268824" y="587881"/>
                  <a:pt x="261632" y="587069"/>
                  <a:pt x="254440" y="586083"/>
                </a:cubicBezTo>
                <a:cubicBezTo>
                  <a:pt x="200986" y="578998"/>
                  <a:pt x="150580" y="557100"/>
                  <a:pt x="108922" y="522865"/>
                </a:cubicBezTo>
                <a:cubicBezTo>
                  <a:pt x="53657" y="478554"/>
                  <a:pt x="16522" y="415548"/>
                  <a:pt x="4524" y="345737"/>
                </a:cubicBezTo>
                <a:cubicBezTo>
                  <a:pt x="2610" y="334833"/>
                  <a:pt x="1508" y="323813"/>
                  <a:pt x="0" y="312851"/>
                </a:cubicBezTo>
                <a:close/>
                <a:moveTo>
                  <a:pt x="135137" y="400545"/>
                </a:moveTo>
                <a:cubicBezTo>
                  <a:pt x="135499" y="401100"/>
                  <a:pt x="135907" y="401624"/>
                  <a:pt x="136355" y="402111"/>
                </a:cubicBezTo>
                <a:cubicBezTo>
                  <a:pt x="136948" y="402584"/>
                  <a:pt x="137590" y="402992"/>
                  <a:pt x="138269" y="403329"/>
                </a:cubicBezTo>
                <a:cubicBezTo>
                  <a:pt x="198646" y="437433"/>
                  <a:pt x="261400" y="441550"/>
                  <a:pt x="323053" y="410521"/>
                </a:cubicBezTo>
                <a:cubicBezTo>
                  <a:pt x="393637" y="375026"/>
                  <a:pt x="426581" y="314011"/>
                  <a:pt x="428843" y="235829"/>
                </a:cubicBezTo>
                <a:cubicBezTo>
                  <a:pt x="428539" y="231891"/>
                  <a:pt x="430322" y="228084"/>
                  <a:pt x="433540" y="225795"/>
                </a:cubicBezTo>
                <a:cubicBezTo>
                  <a:pt x="444440" y="217550"/>
                  <a:pt x="453854" y="207508"/>
                  <a:pt x="461380" y="196100"/>
                </a:cubicBezTo>
                <a:lnTo>
                  <a:pt x="426581" y="205496"/>
                </a:lnTo>
                <a:lnTo>
                  <a:pt x="425885" y="203988"/>
                </a:lnTo>
                <a:cubicBezTo>
                  <a:pt x="438566" y="195451"/>
                  <a:pt x="448085" y="182978"/>
                  <a:pt x="452970" y="168492"/>
                </a:cubicBezTo>
                <a:cubicBezTo>
                  <a:pt x="450592" y="169594"/>
                  <a:pt x="449200" y="170464"/>
                  <a:pt x="447692" y="171044"/>
                </a:cubicBezTo>
                <a:cubicBezTo>
                  <a:pt x="436788" y="175104"/>
                  <a:pt x="425827" y="179048"/>
                  <a:pt x="414981" y="183282"/>
                </a:cubicBezTo>
                <a:cubicBezTo>
                  <a:pt x="412090" y="184410"/>
                  <a:pt x="408802" y="183487"/>
                  <a:pt x="406919" y="181020"/>
                </a:cubicBezTo>
                <a:cubicBezTo>
                  <a:pt x="379661" y="155769"/>
                  <a:pt x="337094" y="157395"/>
                  <a:pt x="311842" y="184653"/>
                </a:cubicBezTo>
                <a:cubicBezTo>
                  <a:pt x="304018" y="193098"/>
                  <a:pt x="298493" y="203410"/>
                  <a:pt x="295793" y="214601"/>
                </a:cubicBezTo>
                <a:cubicBezTo>
                  <a:pt x="294173" y="225001"/>
                  <a:pt x="293359" y="235511"/>
                  <a:pt x="293358" y="246037"/>
                </a:cubicBezTo>
                <a:cubicBezTo>
                  <a:pt x="238375" y="242267"/>
                  <a:pt x="192498" y="218487"/>
                  <a:pt x="155611" y="175394"/>
                </a:cubicBezTo>
                <a:cubicBezTo>
                  <a:pt x="139429" y="211122"/>
                  <a:pt x="146273" y="240643"/>
                  <a:pt x="175330" y="265350"/>
                </a:cubicBezTo>
                <a:lnTo>
                  <a:pt x="174518" y="266568"/>
                </a:lnTo>
                <a:lnTo>
                  <a:pt x="146795" y="258797"/>
                </a:lnTo>
                <a:cubicBezTo>
                  <a:pt x="144069" y="285592"/>
                  <a:pt x="164194" y="310995"/>
                  <a:pt x="197950" y="325553"/>
                </a:cubicBezTo>
                <a:lnTo>
                  <a:pt x="169878" y="325553"/>
                </a:lnTo>
                <a:cubicBezTo>
                  <a:pt x="181478" y="354552"/>
                  <a:pt x="201836" y="369748"/>
                  <a:pt x="232749" y="372880"/>
                </a:cubicBezTo>
                <a:cubicBezTo>
                  <a:pt x="204903" y="394159"/>
                  <a:pt x="170006" y="404049"/>
                  <a:pt x="135137" y="400545"/>
                </a:cubicBezTo>
                <a:close/>
              </a:path>
            </a:pathLst>
          </a:custGeom>
          <a:solidFill>
            <a:srgbClr val="1ED760"/>
          </a:solidFill>
          <a:ln w="5753" cap="flat">
            <a:noFill/>
            <a:prstDash val="solid"/>
            <a:miter/>
          </a:ln>
        </p:spPr>
        <p:txBody>
          <a:bodyPr rtlCol="0" anchor="ctr"/>
          <a:lstStyle/>
          <a:p>
            <a:endParaRPr lang="en-IN"/>
          </a:p>
        </p:txBody>
      </p:sp>
      <p:sp>
        <p:nvSpPr>
          <p:cNvPr id="218" name="Graphic 211">
            <a:extLst>
              <a:ext uri="{FF2B5EF4-FFF2-40B4-BE49-F238E27FC236}">
                <a16:creationId xmlns:a16="http://schemas.microsoft.com/office/drawing/2014/main" id="{9E8FBE3C-F095-6CF5-6D87-2F4866E0E61E}"/>
              </a:ext>
            </a:extLst>
          </p:cNvPr>
          <p:cNvSpPr/>
          <p:nvPr/>
        </p:nvSpPr>
        <p:spPr>
          <a:xfrm>
            <a:off x="3287713" y="5714354"/>
            <a:ext cx="242655" cy="242498"/>
          </a:xfrm>
          <a:custGeom>
            <a:avLst/>
            <a:gdLst>
              <a:gd name="connsiteX0" fmla="*/ 491014 w 966977"/>
              <a:gd name="connsiteY0" fmla="*/ 966353 h 966353"/>
              <a:gd name="connsiteX1" fmla="*/ 452914 w 966977"/>
              <a:gd name="connsiteY1" fmla="*/ 966353 h 966353"/>
              <a:gd name="connsiteX2" fmla="*/ 446627 w 966977"/>
              <a:gd name="connsiteY2" fmla="*/ 964924 h 966353"/>
              <a:gd name="connsiteX3" fmla="*/ 279845 w 966977"/>
              <a:gd name="connsiteY3" fmla="*/ 921300 h 966353"/>
              <a:gd name="connsiteX4" fmla="*/ 7525 w 966977"/>
              <a:gd name="connsiteY4" fmla="*/ 567160 h 966353"/>
              <a:gd name="connsiteX5" fmla="*/ 0 w 966977"/>
              <a:gd name="connsiteY5" fmla="*/ 513154 h 966353"/>
              <a:gd name="connsiteX6" fmla="*/ 0 w 966977"/>
              <a:gd name="connsiteY6" fmla="*/ 452765 h 966353"/>
              <a:gd name="connsiteX7" fmla="*/ 2286 w 966977"/>
              <a:gd name="connsiteY7" fmla="*/ 434191 h 966353"/>
              <a:gd name="connsiteX8" fmla="*/ 122587 w 966977"/>
              <a:gd name="connsiteY8" fmla="*/ 161872 h 966353"/>
              <a:gd name="connsiteX9" fmla="*/ 561975 w 966977"/>
              <a:gd name="connsiteY9" fmla="*/ 6233 h 966353"/>
              <a:gd name="connsiteX10" fmla="*/ 817626 w 966977"/>
              <a:gd name="connsiteY10" fmla="*/ 134249 h 966353"/>
              <a:gd name="connsiteX11" fmla="*/ 955929 w 966977"/>
              <a:gd name="connsiteY11" fmla="*/ 582591 h 966353"/>
              <a:gd name="connsiteX12" fmla="*/ 707136 w 966977"/>
              <a:gd name="connsiteY12" fmla="*/ 911489 h 966353"/>
              <a:gd name="connsiteX13" fmla="*/ 617696 w 966977"/>
              <a:gd name="connsiteY13" fmla="*/ 947303 h 966353"/>
              <a:gd name="connsiteX14" fmla="*/ 617696 w 966977"/>
              <a:gd name="connsiteY14" fmla="*/ 590497 h 966353"/>
              <a:gd name="connsiteX15" fmla="*/ 721233 w 966977"/>
              <a:gd name="connsiteY15" fmla="*/ 590497 h 966353"/>
              <a:gd name="connsiteX16" fmla="*/ 736949 w 966977"/>
              <a:gd name="connsiteY16" fmla="*/ 469148 h 966353"/>
              <a:gd name="connsiteX17" fmla="*/ 617887 w 966977"/>
              <a:gd name="connsiteY17" fmla="*/ 469148 h 966353"/>
              <a:gd name="connsiteX18" fmla="*/ 617220 w 966977"/>
              <a:gd name="connsiteY18" fmla="*/ 464386 h 966353"/>
              <a:gd name="connsiteX19" fmla="*/ 617220 w 966977"/>
              <a:gd name="connsiteY19" fmla="*/ 382185 h 966353"/>
              <a:gd name="connsiteX20" fmla="*/ 664274 w 966977"/>
              <a:gd name="connsiteY20" fmla="*/ 334560 h 966353"/>
              <a:gd name="connsiteX21" fmla="*/ 729806 w 966977"/>
              <a:gd name="connsiteY21" fmla="*/ 333322 h 966353"/>
              <a:gd name="connsiteX22" fmla="*/ 739331 w 966977"/>
              <a:gd name="connsiteY22" fmla="*/ 333322 h 966353"/>
              <a:gd name="connsiteX23" fmla="*/ 739331 w 966977"/>
              <a:gd name="connsiteY23" fmla="*/ 224832 h 966353"/>
              <a:gd name="connsiteX24" fmla="*/ 624078 w 966977"/>
              <a:gd name="connsiteY24" fmla="*/ 222070 h 966353"/>
              <a:gd name="connsiteX25" fmla="*/ 569500 w 966977"/>
              <a:gd name="connsiteY25" fmla="*/ 238072 h 966353"/>
              <a:gd name="connsiteX26" fmla="*/ 493300 w 966977"/>
              <a:gd name="connsiteY26" fmla="*/ 359706 h 966353"/>
              <a:gd name="connsiteX27" fmla="*/ 491966 w 966977"/>
              <a:gd name="connsiteY27" fmla="*/ 457813 h 966353"/>
              <a:gd name="connsiteX28" fmla="*/ 491966 w 966977"/>
              <a:gd name="connsiteY28" fmla="*/ 469815 h 966353"/>
              <a:gd name="connsiteX29" fmla="*/ 388715 w 966977"/>
              <a:gd name="connsiteY29" fmla="*/ 469815 h 966353"/>
              <a:gd name="connsiteX30" fmla="*/ 388715 w 966977"/>
              <a:gd name="connsiteY30" fmla="*/ 590497 h 966353"/>
              <a:gd name="connsiteX31" fmla="*/ 491966 w 966977"/>
              <a:gd name="connsiteY31" fmla="*/ 590497 h 966353"/>
              <a:gd name="connsiteX32" fmla="*/ 491966 w 966977"/>
              <a:gd name="connsiteY32" fmla="*/ 601641 h 966353"/>
              <a:gd name="connsiteX33" fmla="*/ 491966 w 966977"/>
              <a:gd name="connsiteY33" fmla="*/ 956638 h 966353"/>
              <a:gd name="connsiteX34" fmla="*/ 491014 w 966977"/>
              <a:gd name="connsiteY34" fmla="*/ 966353 h 96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66977" h="966353">
                <a:moveTo>
                  <a:pt x="491014" y="966353"/>
                </a:moveTo>
                <a:lnTo>
                  <a:pt x="452914" y="966353"/>
                </a:lnTo>
                <a:cubicBezTo>
                  <a:pt x="450863" y="965696"/>
                  <a:pt x="448760" y="965220"/>
                  <a:pt x="446627" y="964924"/>
                </a:cubicBezTo>
                <a:cubicBezTo>
                  <a:pt x="388750" y="961210"/>
                  <a:pt x="332126" y="946403"/>
                  <a:pt x="279845" y="921300"/>
                </a:cubicBezTo>
                <a:cubicBezTo>
                  <a:pt x="130619" y="848465"/>
                  <a:pt x="39846" y="730419"/>
                  <a:pt x="7525" y="567160"/>
                </a:cubicBezTo>
                <a:cubicBezTo>
                  <a:pt x="4000" y="549349"/>
                  <a:pt x="2477" y="531156"/>
                  <a:pt x="0" y="513154"/>
                </a:cubicBezTo>
                <a:lnTo>
                  <a:pt x="0" y="452765"/>
                </a:lnTo>
                <a:cubicBezTo>
                  <a:pt x="762" y="446574"/>
                  <a:pt x="1619" y="440383"/>
                  <a:pt x="2286" y="434191"/>
                </a:cubicBezTo>
                <a:cubicBezTo>
                  <a:pt x="11619" y="332728"/>
                  <a:pt x="53864" y="237098"/>
                  <a:pt x="122587" y="161872"/>
                </a:cubicBezTo>
                <a:cubicBezTo>
                  <a:pt x="241173" y="32808"/>
                  <a:pt x="388811" y="-19103"/>
                  <a:pt x="561975" y="6233"/>
                </a:cubicBezTo>
                <a:cubicBezTo>
                  <a:pt x="658841" y="19983"/>
                  <a:pt x="748589" y="64923"/>
                  <a:pt x="817626" y="134249"/>
                </a:cubicBezTo>
                <a:cubicBezTo>
                  <a:pt x="943451" y="258646"/>
                  <a:pt x="990600" y="409522"/>
                  <a:pt x="955929" y="582591"/>
                </a:cubicBezTo>
                <a:cubicBezTo>
                  <a:pt x="925925" y="730514"/>
                  <a:pt x="839629" y="839766"/>
                  <a:pt x="707136" y="911489"/>
                </a:cubicBezTo>
                <a:cubicBezTo>
                  <a:pt x="678777" y="926780"/>
                  <a:pt x="648771" y="938794"/>
                  <a:pt x="617696" y="947303"/>
                </a:cubicBezTo>
                <a:lnTo>
                  <a:pt x="617696" y="590497"/>
                </a:lnTo>
                <a:lnTo>
                  <a:pt x="721233" y="590497"/>
                </a:lnTo>
                <a:cubicBezTo>
                  <a:pt x="726472" y="549825"/>
                  <a:pt x="731615" y="510106"/>
                  <a:pt x="736949" y="469148"/>
                </a:cubicBezTo>
                <a:lnTo>
                  <a:pt x="617887" y="469148"/>
                </a:lnTo>
                <a:cubicBezTo>
                  <a:pt x="617887" y="466862"/>
                  <a:pt x="617220" y="465624"/>
                  <a:pt x="617220" y="464386"/>
                </a:cubicBezTo>
                <a:cubicBezTo>
                  <a:pt x="617220" y="436954"/>
                  <a:pt x="617220" y="409617"/>
                  <a:pt x="617220" y="382185"/>
                </a:cubicBezTo>
                <a:cubicBezTo>
                  <a:pt x="618077" y="352086"/>
                  <a:pt x="634079" y="335798"/>
                  <a:pt x="664274" y="334560"/>
                </a:cubicBezTo>
                <a:cubicBezTo>
                  <a:pt x="686372" y="333322"/>
                  <a:pt x="708088" y="333322"/>
                  <a:pt x="729806" y="333322"/>
                </a:cubicBezTo>
                <a:lnTo>
                  <a:pt x="739331" y="333322"/>
                </a:lnTo>
                <a:lnTo>
                  <a:pt x="739331" y="224832"/>
                </a:lnTo>
                <a:cubicBezTo>
                  <a:pt x="700564" y="221593"/>
                  <a:pt x="662273" y="217402"/>
                  <a:pt x="624078" y="222070"/>
                </a:cubicBezTo>
                <a:cubicBezTo>
                  <a:pt x="605142" y="224431"/>
                  <a:pt x="586712" y="229834"/>
                  <a:pt x="569500" y="238072"/>
                </a:cubicBezTo>
                <a:cubicBezTo>
                  <a:pt x="519208" y="262265"/>
                  <a:pt x="497110" y="306271"/>
                  <a:pt x="493300" y="359706"/>
                </a:cubicBezTo>
                <a:cubicBezTo>
                  <a:pt x="490919" y="392281"/>
                  <a:pt x="492347" y="425047"/>
                  <a:pt x="491966" y="457813"/>
                </a:cubicBezTo>
                <a:lnTo>
                  <a:pt x="491966" y="469815"/>
                </a:lnTo>
                <a:lnTo>
                  <a:pt x="388715" y="469815"/>
                </a:lnTo>
                <a:lnTo>
                  <a:pt x="388715" y="590497"/>
                </a:lnTo>
                <a:lnTo>
                  <a:pt x="491966" y="590497"/>
                </a:lnTo>
                <a:lnTo>
                  <a:pt x="491966" y="601641"/>
                </a:lnTo>
                <a:cubicBezTo>
                  <a:pt x="491966" y="719941"/>
                  <a:pt x="491966" y="838273"/>
                  <a:pt x="491966" y="956638"/>
                </a:cubicBezTo>
                <a:cubicBezTo>
                  <a:pt x="491824" y="959895"/>
                  <a:pt x="491507" y="963134"/>
                  <a:pt x="491014" y="966353"/>
                </a:cubicBezTo>
                <a:close/>
              </a:path>
            </a:pathLst>
          </a:custGeom>
          <a:solidFill>
            <a:srgbClr val="1ED760"/>
          </a:solidFill>
          <a:ln w="9525" cap="flat">
            <a:noFill/>
            <a:prstDash val="solid"/>
            <a:miter/>
          </a:ln>
        </p:spPr>
        <p:txBody>
          <a:bodyPr rtlCol="0" anchor="ctr"/>
          <a:lstStyle/>
          <a:p>
            <a:endParaRPr lang="en-IN"/>
          </a:p>
        </p:txBody>
      </p:sp>
      <p:grpSp>
        <p:nvGrpSpPr>
          <p:cNvPr id="219" name="Graphic 213">
            <a:extLst>
              <a:ext uri="{FF2B5EF4-FFF2-40B4-BE49-F238E27FC236}">
                <a16:creationId xmlns:a16="http://schemas.microsoft.com/office/drawing/2014/main" id="{993E652E-7689-038F-B64C-D5BCAA5A0D6C}"/>
              </a:ext>
            </a:extLst>
          </p:cNvPr>
          <p:cNvGrpSpPr/>
          <p:nvPr/>
        </p:nvGrpSpPr>
        <p:grpSpPr>
          <a:xfrm>
            <a:off x="3702207" y="5714118"/>
            <a:ext cx="242654" cy="242970"/>
            <a:chOff x="4317258" y="5704984"/>
            <a:chExt cx="965735" cy="966988"/>
          </a:xfrm>
          <a:solidFill>
            <a:srgbClr val="1ED760"/>
          </a:solidFill>
        </p:grpSpPr>
        <p:sp>
          <p:nvSpPr>
            <p:cNvPr id="220" name="Freeform: Shape 219">
              <a:extLst>
                <a:ext uri="{FF2B5EF4-FFF2-40B4-BE49-F238E27FC236}">
                  <a16:creationId xmlns:a16="http://schemas.microsoft.com/office/drawing/2014/main" id="{D62D220C-B7A1-C438-3924-494863F74421}"/>
                </a:ext>
              </a:extLst>
            </p:cNvPr>
            <p:cNvSpPr/>
            <p:nvPr/>
          </p:nvSpPr>
          <p:spPr>
            <a:xfrm>
              <a:off x="4317258" y="5704984"/>
              <a:ext cx="965735" cy="966988"/>
            </a:xfrm>
            <a:custGeom>
              <a:avLst/>
              <a:gdLst>
                <a:gd name="connsiteX0" fmla="*/ 513683 w 965735"/>
                <a:gd name="connsiteY0" fmla="*/ 966988 h 966988"/>
                <a:gd name="connsiteX1" fmla="*/ 453295 w 965735"/>
                <a:gd name="connsiteY1" fmla="*/ 966988 h 966988"/>
                <a:gd name="connsiteX2" fmla="*/ 417862 w 965735"/>
                <a:gd name="connsiteY2" fmla="*/ 962607 h 966988"/>
                <a:gd name="connsiteX3" fmla="*/ 178880 w 965735"/>
                <a:gd name="connsiteY3" fmla="*/ 858689 h 966988"/>
                <a:gd name="connsiteX4" fmla="*/ 7429 w 965735"/>
                <a:gd name="connsiteY4" fmla="*/ 567795 h 966988"/>
                <a:gd name="connsiteX5" fmla="*/ 0 w 965735"/>
                <a:gd name="connsiteY5" fmla="*/ 513789 h 966988"/>
                <a:gd name="connsiteX6" fmla="*/ 0 w 965735"/>
                <a:gd name="connsiteY6" fmla="*/ 453305 h 966988"/>
                <a:gd name="connsiteX7" fmla="*/ 9525 w 965735"/>
                <a:gd name="connsiteY7" fmla="*/ 390535 h 966988"/>
                <a:gd name="connsiteX8" fmla="*/ 435959 w 965735"/>
                <a:gd name="connsiteY8" fmla="*/ 2391 h 966988"/>
                <a:gd name="connsiteX9" fmla="*/ 725805 w 965735"/>
                <a:gd name="connsiteY9" fmla="*/ 65923 h 966988"/>
                <a:gd name="connsiteX10" fmla="*/ 963930 w 965735"/>
                <a:gd name="connsiteY10" fmla="*/ 531981 h 966988"/>
                <a:gd name="connsiteX11" fmla="*/ 858774 w 965735"/>
                <a:gd name="connsiteY11" fmla="*/ 787918 h 966988"/>
                <a:gd name="connsiteX12" fmla="*/ 567690 w 965735"/>
                <a:gd name="connsiteY12" fmla="*/ 959368 h 966988"/>
                <a:gd name="connsiteX13" fmla="*/ 513683 w 965735"/>
                <a:gd name="connsiteY13" fmla="*/ 966988 h 966988"/>
                <a:gd name="connsiteX14" fmla="*/ 204406 w 965735"/>
                <a:gd name="connsiteY14" fmla="*/ 483785 h 966988"/>
                <a:gd name="connsiteX15" fmla="*/ 210026 w 965735"/>
                <a:gd name="connsiteY15" fmla="*/ 622088 h 966988"/>
                <a:gd name="connsiteX16" fmla="*/ 334613 w 965735"/>
                <a:gd name="connsiteY16" fmla="*/ 755438 h 966988"/>
                <a:gd name="connsiteX17" fmla="*/ 440912 w 965735"/>
                <a:gd name="connsiteY17" fmla="*/ 761058 h 966988"/>
                <a:gd name="connsiteX18" fmla="*/ 621125 w 965735"/>
                <a:gd name="connsiteY18" fmla="*/ 757152 h 966988"/>
                <a:gd name="connsiteX19" fmla="*/ 742950 w 965735"/>
                <a:gd name="connsiteY19" fmla="*/ 672856 h 966988"/>
                <a:gd name="connsiteX20" fmla="*/ 758762 w 965735"/>
                <a:gd name="connsiteY20" fmla="*/ 601514 h 966988"/>
                <a:gd name="connsiteX21" fmla="*/ 760381 w 965735"/>
                <a:gd name="connsiteY21" fmla="*/ 406156 h 966988"/>
                <a:gd name="connsiteX22" fmla="*/ 756952 w 965735"/>
                <a:gd name="connsiteY22" fmla="*/ 344910 h 966988"/>
                <a:gd name="connsiteX23" fmla="*/ 632079 w 965735"/>
                <a:gd name="connsiteY23" fmla="*/ 212037 h 966988"/>
                <a:gd name="connsiteX24" fmla="*/ 526637 w 965735"/>
                <a:gd name="connsiteY24" fmla="*/ 206417 h 966988"/>
                <a:gd name="connsiteX25" fmla="*/ 345662 w 965735"/>
                <a:gd name="connsiteY25" fmla="*/ 210227 h 966988"/>
                <a:gd name="connsiteX26" fmla="*/ 209550 w 965735"/>
                <a:gd name="connsiteY26" fmla="*/ 345863 h 966988"/>
                <a:gd name="connsiteX27" fmla="*/ 204406 w 965735"/>
                <a:gd name="connsiteY27" fmla="*/ 483785 h 96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65735" h="966988">
                  <a:moveTo>
                    <a:pt x="513683" y="966988"/>
                  </a:moveTo>
                  <a:lnTo>
                    <a:pt x="453295" y="966988"/>
                  </a:lnTo>
                  <a:cubicBezTo>
                    <a:pt x="441484" y="965559"/>
                    <a:pt x="429673" y="964226"/>
                    <a:pt x="417862" y="962607"/>
                  </a:cubicBezTo>
                  <a:cubicBezTo>
                    <a:pt x="330066" y="950943"/>
                    <a:pt x="247284" y="914947"/>
                    <a:pt x="178880" y="858689"/>
                  </a:cubicBezTo>
                  <a:cubicBezTo>
                    <a:pt x="88120" y="785918"/>
                    <a:pt x="27134" y="682445"/>
                    <a:pt x="7429" y="567795"/>
                  </a:cubicBezTo>
                  <a:cubicBezTo>
                    <a:pt x="4286" y="549888"/>
                    <a:pt x="2477" y="531791"/>
                    <a:pt x="0" y="513789"/>
                  </a:cubicBezTo>
                  <a:lnTo>
                    <a:pt x="0" y="453305"/>
                  </a:lnTo>
                  <a:cubicBezTo>
                    <a:pt x="3048" y="432255"/>
                    <a:pt x="5334" y="411014"/>
                    <a:pt x="9525" y="390535"/>
                  </a:cubicBezTo>
                  <a:cubicBezTo>
                    <a:pt x="50608" y="181320"/>
                    <a:pt x="223813" y="23667"/>
                    <a:pt x="435959" y="2391"/>
                  </a:cubicBezTo>
                  <a:cubicBezTo>
                    <a:pt x="539210" y="-7134"/>
                    <a:pt x="637413" y="11345"/>
                    <a:pt x="725805" y="65923"/>
                  </a:cubicBezTo>
                  <a:cubicBezTo>
                    <a:pt x="898874" y="172603"/>
                    <a:pt x="979075" y="329194"/>
                    <a:pt x="963930" y="531981"/>
                  </a:cubicBezTo>
                  <a:cubicBezTo>
                    <a:pt x="956615" y="626218"/>
                    <a:pt x="919826" y="715762"/>
                    <a:pt x="858774" y="787918"/>
                  </a:cubicBezTo>
                  <a:cubicBezTo>
                    <a:pt x="785956" y="878717"/>
                    <a:pt x="682408" y="939708"/>
                    <a:pt x="567690" y="959368"/>
                  </a:cubicBezTo>
                  <a:cubicBezTo>
                    <a:pt x="549878" y="962702"/>
                    <a:pt x="531686" y="964512"/>
                    <a:pt x="513683" y="966988"/>
                  </a:cubicBezTo>
                  <a:close/>
                  <a:moveTo>
                    <a:pt x="204406" y="483785"/>
                  </a:moveTo>
                  <a:cubicBezTo>
                    <a:pt x="206121" y="529791"/>
                    <a:pt x="206216" y="576082"/>
                    <a:pt x="210026" y="622088"/>
                  </a:cubicBezTo>
                  <a:cubicBezTo>
                    <a:pt x="214059" y="690725"/>
                    <a:pt x="266409" y="746756"/>
                    <a:pt x="334613" y="755438"/>
                  </a:cubicBezTo>
                  <a:cubicBezTo>
                    <a:pt x="369867" y="759836"/>
                    <a:pt x="405391" y="761714"/>
                    <a:pt x="440912" y="761058"/>
                  </a:cubicBezTo>
                  <a:cubicBezTo>
                    <a:pt x="501015" y="761058"/>
                    <a:pt x="561213" y="761058"/>
                    <a:pt x="621125" y="757152"/>
                  </a:cubicBezTo>
                  <a:cubicBezTo>
                    <a:pt x="674551" y="754777"/>
                    <a:pt x="721897" y="722017"/>
                    <a:pt x="742950" y="672856"/>
                  </a:cubicBezTo>
                  <a:cubicBezTo>
                    <a:pt x="753286" y="650488"/>
                    <a:pt x="758679" y="626154"/>
                    <a:pt x="758762" y="601514"/>
                  </a:cubicBezTo>
                  <a:cubicBezTo>
                    <a:pt x="759778" y="536490"/>
                    <a:pt x="760317" y="471371"/>
                    <a:pt x="760381" y="406156"/>
                  </a:cubicBezTo>
                  <a:cubicBezTo>
                    <a:pt x="760381" y="385773"/>
                    <a:pt x="758952" y="365294"/>
                    <a:pt x="756952" y="344910"/>
                  </a:cubicBezTo>
                  <a:cubicBezTo>
                    <a:pt x="749713" y="274425"/>
                    <a:pt x="701993" y="222133"/>
                    <a:pt x="632079" y="212037"/>
                  </a:cubicBezTo>
                  <a:cubicBezTo>
                    <a:pt x="597113" y="207632"/>
                    <a:pt x="561874" y="205754"/>
                    <a:pt x="526637" y="206417"/>
                  </a:cubicBezTo>
                  <a:cubicBezTo>
                    <a:pt x="466249" y="206417"/>
                    <a:pt x="405765" y="206417"/>
                    <a:pt x="345662" y="210227"/>
                  </a:cubicBezTo>
                  <a:cubicBezTo>
                    <a:pt x="272315" y="214053"/>
                    <a:pt x="213633" y="272529"/>
                    <a:pt x="209550" y="345863"/>
                  </a:cubicBezTo>
                  <a:cubicBezTo>
                    <a:pt x="206121" y="391488"/>
                    <a:pt x="206121" y="437589"/>
                    <a:pt x="204406" y="483785"/>
                  </a:cubicBezTo>
                  <a:close/>
                </a:path>
              </a:pathLst>
            </a:custGeom>
            <a:grpFill/>
            <a:ln w="9525" cap="flat">
              <a:noFill/>
              <a:prstDash val="solid"/>
              <a:miter/>
            </a:ln>
          </p:spPr>
          <p:txBody>
            <a:bodyPr rtlCol="0" anchor="ctr"/>
            <a:lstStyle/>
            <a:p>
              <a:endParaRPr lang="en-IN"/>
            </a:p>
          </p:txBody>
        </p:sp>
        <p:sp>
          <p:nvSpPr>
            <p:cNvPr id="221" name="Freeform: Shape 220">
              <a:extLst>
                <a:ext uri="{FF2B5EF4-FFF2-40B4-BE49-F238E27FC236}">
                  <a16:creationId xmlns:a16="http://schemas.microsoft.com/office/drawing/2014/main" id="{F515E281-4346-0EC4-D389-FEA3B046872F}"/>
                </a:ext>
              </a:extLst>
            </p:cNvPr>
            <p:cNvSpPr/>
            <p:nvPr/>
          </p:nvSpPr>
          <p:spPr>
            <a:xfrm>
              <a:off x="4572242" y="5962646"/>
              <a:ext cx="454533" cy="454080"/>
            </a:xfrm>
            <a:custGeom>
              <a:avLst/>
              <a:gdLst>
                <a:gd name="connsiteX0" fmla="*/ 0 w 454533"/>
                <a:gd name="connsiteY0" fmla="*/ 225362 h 454080"/>
                <a:gd name="connsiteX1" fmla="*/ 3905 w 454533"/>
                <a:gd name="connsiteY1" fmla="*/ 99632 h 454080"/>
                <a:gd name="connsiteX2" fmla="*/ 102203 w 454533"/>
                <a:gd name="connsiteY2" fmla="*/ 1619 h 454080"/>
                <a:gd name="connsiteX3" fmla="*/ 354044 w 454533"/>
                <a:gd name="connsiteY3" fmla="*/ 1619 h 454080"/>
                <a:gd name="connsiteX4" fmla="*/ 452818 w 454533"/>
                <a:gd name="connsiteY4" fmla="*/ 100775 h 454080"/>
                <a:gd name="connsiteX5" fmla="*/ 452818 w 454533"/>
                <a:gd name="connsiteY5" fmla="*/ 352616 h 454080"/>
                <a:gd name="connsiteX6" fmla="*/ 355378 w 454533"/>
                <a:gd name="connsiteY6" fmla="*/ 450437 h 454080"/>
                <a:gd name="connsiteX7" fmla="*/ 101632 w 454533"/>
                <a:gd name="connsiteY7" fmla="*/ 450437 h 454080"/>
                <a:gd name="connsiteX8" fmla="*/ 4001 w 454533"/>
                <a:gd name="connsiteY8" fmla="*/ 352425 h 454080"/>
                <a:gd name="connsiteX9" fmla="*/ 0 w 454533"/>
                <a:gd name="connsiteY9" fmla="*/ 225362 h 454080"/>
                <a:gd name="connsiteX10" fmla="*/ 228600 w 454533"/>
                <a:gd name="connsiteY10" fmla="*/ 368237 h 454080"/>
                <a:gd name="connsiteX11" fmla="*/ 371475 w 454533"/>
                <a:gd name="connsiteY11" fmla="*/ 225362 h 454080"/>
                <a:gd name="connsiteX12" fmla="*/ 228600 w 454533"/>
                <a:gd name="connsiteY12" fmla="*/ 82487 h 454080"/>
                <a:gd name="connsiteX13" fmla="*/ 85725 w 454533"/>
                <a:gd name="connsiteY13" fmla="*/ 225362 h 454080"/>
                <a:gd name="connsiteX14" fmla="*/ 227359 w 454533"/>
                <a:gd name="connsiteY14" fmla="*/ 368332 h 454080"/>
                <a:gd name="connsiteX15" fmla="*/ 228600 w 454533"/>
                <a:gd name="connsiteY15" fmla="*/ 368332 h 454080"/>
                <a:gd name="connsiteX16" fmla="*/ 376333 w 454533"/>
                <a:gd name="connsiteY16" fmla="*/ 111062 h 454080"/>
                <a:gd name="connsiteX17" fmla="*/ 409859 w 454533"/>
                <a:gd name="connsiteY17" fmla="*/ 78298 h 454080"/>
                <a:gd name="connsiteX18" fmla="*/ 377095 w 454533"/>
                <a:gd name="connsiteY18" fmla="*/ 44773 h 454080"/>
                <a:gd name="connsiteX19" fmla="*/ 343569 w 454533"/>
                <a:gd name="connsiteY19" fmla="*/ 77536 h 454080"/>
                <a:gd name="connsiteX20" fmla="*/ 343567 w 454533"/>
                <a:gd name="connsiteY20" fmla="*/ 78010 h 454080"/>
                <a:gd name="connsiteX21" fmla="*/ 376333 w 454533"/>
                <a:gd name="connsiteY21" fmla="*/ 110871 h 45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54533" h="454080">
                  <a:moveTo>
                    <a:pt x="0" y="225362"/>
                  </a:moveTo>
                  <a:cubicBezTo>
                    <a:pt x="1238" y="183261"/>
                    <a:pt x="1429" y="141351"/>
                    <a:pt x="3905" y="99632"/>
                  </a:cubicBezTo>
                  <a:cubicBezTo>
                    <a:pt x="7429" y="41529"/>
                    <a:pt x="44196" y="3143"/>
                    <a:pt x="102203" y="1619"/>
                  </a:cubicBezTo>
                  <a:cubicBezTo>
                    <a:pt x="186150" y="-540"/>
                    <a:pt x="270098" y="-540"/>
                    <a:pt x="354044" y="1619"/>
                  </a:cubicBezTo>
                  <a:cubicBezTo>
                    <a:pt x="413385" y="3239"/>
                    <a:pt x="451199" y="41148"/>
                    <a:pt x="452818" y="100775"/>
                  </a:cubicBezTo>
                  <a:cubicBezTo>
                    <a:pt x="455105" y="184659"/>
                    <a:pt x="455105" y="268605"/>
                    <a:pt x="452818" y="352616"/>
                  </a:cubicBezTo>
                  <a:cubicBezTo>
                    <a:pt x="451295" y="409766"/>
                    <a:pt x="412718" y="447199"/>
                    <a:pt x="355378" y="450437"/>
                  </a:cubicBezTo>
                  <a:cubicBezTo>
                    <a:pt x="270865" y="455295"/>
                    <a:pt x="186144" y="455295"/>
                    <a:pt x="101632" y="450437"/>
                  </a:cubicBezTo>
                  <a:cubicBezTo>
                    <a:pt x="44482" y="447104"/>
                    <a:pt x="7429" y="409956"/>
                    <a:pt x="4001" y="352425"/>
                  </a:cubicBezTo>
                  <a:cubicBezTo>
                    <a:pt x="1429" y="310039"/>
                    <a:pt x="1238" y="267558"/>
                    <a:pt x="0" y="225362"/>
                  </a:cubicBezTo>
                  <a:close/>
                  <a:moveTo>
                    <a:pt x="228600" y="368237"/>
                  </a:moveTo>
                  <a:cubicBezTo>
                    <a:pt x="307508" y="368237"/>
                    <a:pt x="371475" y="304270"/>
                    <a:pt x="371475" y="225362"/>
                  </a:cubicBezTo>
                  <a:cubicBezTo>
                    <a:pt x="371475" y="146454"/>
                    <a:pt x="307508" y="82487"/>
                    <a:pt x="228600" y="82487"/>
                  </a:cubicBezTo>
                  <a:cubicBezTo>
                    <a:pt x="149692" y="82487"/>
                    <a:pt x="85725" y="146454"/>
                    <a:pt x="85725" y="225362"/>
                  </a:cubicBezTo>
                  <a:cubicBezTo>
                    <a:pt x="85356" y="303953"/>
                    <a:pt x="148768" y="367962"/>
                    <a:pt x="227359" y="368332"/>
                  </a:cubicBezTo>
                  <a:cubicBezTo>
                    <a:pt x="227772" y="368334"/>
                    <a:pt x="228187" y="368334"/>
                    <a:pt x="228600" y="368332"/>
                  </a:cubicBezTo>
                  <a:close/>
                  <a:moveTo>
                    <a:pt x="376333" y="111062"/>
                  </a:moveTo>
                  <a:cubicBezTo>
                    <a:pt x="394638" y="111272"/>
                    <a:pt x="409648" y="96603"/>
                    <a:pt x="409859" y="78298"/>
                  </a:cubicBezTo>
                  <a:cubicBezTo>
                    <a:pt x="410068" y="59993"/>
                    <a:pt x="395400" y="44982"/>
                    <a:pt x="377095" y="44773"/>
                  </a:cubicBezTo>
                  <a:cubicBezTo>
                    <a:pt x="358790" y="44562"/>
                    <a:pt x="343779" y="59230"/>
                    <a:pt x="343569" y="77536"/>
                  </a:cubicBezTo>
                  <a:cubicBezTo>
                    <a:pt x="343567" y="77694"/>
                    <a:pt x="343567" y="77852"/>
                    <a:pt x="343567" y="78010"/>
                  </a:cubicBezTo>
                  <a:cubicBezTo>
                    <a:pt x="343619" y="96100"/>
                    <a:pt x="358243" y="110766"/>
                    <a:pt x="376333" y="110871"/>
                  </a:cubicBezTo>
                  <a:close/>
                </a:path>
              </a:pathLst>
            </a:custGeom>
            <a:grpFill/>
            <a:ln w="9525" cap="flat">
              <a:noFill/>
              <a:prstDash val="solid"/>
              <a:miter/>
            </a:ln>
          </p:spPr>
          <p:txBody>
            <a:bodyPr rtlCol="0" anchor="ctr"/>
            <a:lstStyle/>
            <a:p>
              <a:endParaRPr lang="en-IN"/>
            </a:p>
          </p:txBody>
        </p:sp>
        <p:sp>
          <p:nvSpPr>
            <p:cNvPr id="222" name="Freeform: Shape 221">
              <a:extLst>
                <a:ext uri="{FF2B5EF4-FFF2-40B4-BE49-F238E27FC236}">
                  <a16:creationId xmlns:a16="http://schemas.microsoft.com/office/drawing/2014/main" id="{DB3E5A5E-DEE8-B379-F948-C6AA74A779FB}"/>
                </a:ext>
              </a:extLst>
            </p:cNvPr>
            <p:cNvSpPr/>
            <p:nvPr/>
          </p:nvSpPr>
          <p:spPr>
            <a:xfrm>
              <a:off x="4708259" y="6095994"/>
              <a:ext cx="184975" cy="184975"/>
            </a:xfrm>
            <a:custGeom>
              <a:avLst/>
              <a:gdLst>
                <a:gd name="connsiteX0" fmla="*/ 184975 w 184975"/>
                <a:gd name="connsiteY0" fmla="*/ 92775 h 184975"/>
                <a:gd name="connsiteX1" fmla="*/ 92201 w 184975"/>
                <a:gd name="connsiteY1" fmla="*/ 184975 h 184975"/>
                <a:gd name="connsiteX2" fmla="*/ 0 w 184975"/>
                <a:gd name="connsiteY2" fmla="*/ 92201 h 184975"/>
                <a:gd name="connsiteX3" fmla="*/ 92775 w 184975"/>
                <a:gd name="connsiteY3" fmla="*/ 0 h 184975"/>
                <a:gd name="connsiteX4" fmla="*/ 92964 w 184975"/>
                <a:gd name="connsiteY4" fmla="*/ 1 h 184975"/>
                <a:gd name="connsiteX5" fmla="*/ 184975 w 184975"/>
                <a:gd name="connsiteY5" fmla="*/ 92775 h 18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4975" h="184975">
                  <a:moveTo>
                    <a:pt x="184975" y="92775"/>
                  </a:moveTo>
                  <a:cubicBezTo>
                    <a:pt x="184817" y="143855"/>
                    <a:pt x="143280" y="185134"/>
                    <a:pt x="92201" y="184975"/>
                  </a:cubicBezTo>
                  <a:cubicBezTo>
                    <a:pt x="41122" y="184817"/>
                    <a:pt x="-158" y="143280"/>
                    <a:pt x="0" y="92201"/>
                  </a:cubicBezTo>
                  <a:cubicBezTo>
                    <a:pt x="159" y="41122"/>
                    <a:pt x="41695" y="-158"/>
                    <a:pt x="92775" y="0"/>
                  </a:cubicBezTo>
                  <a:cubicBezTo>
                    <a:pt x="92838" y="0"/>
                    <a:pt x="92901" y="1"/>
                    <a:pt x="92964" y="1"/>
                  </a:cubicBezTo>
                  <a:cubicBezTo>
                    <a:pt x="143947" y="316"/>
                    <a:pt x="185081" y="41790"/>
                    <a:pt x="184975" y="92775"/>
                  </a:cubicBezTo>
                  <a:close/>
                </a:path>
              </a:pathLst>
            </a:custGeom>
            <a:grpFill/>
            <a:ln w="9525" cap="flat">
              <a:noFill/>
              <a:prstDash val="solid"/>
              <a:miter/>
            </a:ln>
          </p:spPr>
          <p:txBody>
            <a:bodyPr rtlCol="0" anchor="ctr"/>
            <a:lstStyle/>
            <a:p>
              <a:endParaRPr lang="en-IN"/>
            </a:p>
          </p:txBody>
        </p:sp>
      </p:grpSp>
      <p:sp>
        <p:nvSpPr>
          <p:cNvPr id="223" name="Address:…">
            <a:extLst>
              <a:ext uri="{FF2B5EF4-FFF2-40B4-BE49-F238E27FC236}">
                <a16:creationId xmlns:a16="http://schemas.microsoft.com/office/drawing/2014/main" id="{4D109181-EDA3-3985-73EF-270562160D65}"/>
              </a:ext>
            </a:extLst>
          </p:cNvPr>
          <p:cNvSpPr txBox="1"/>
          <p:nvPr/>
        </p:nvSpPr>
        <p:spPr>
          <a:xfrm>
            <a:off x="4412013" y="5686332"/>
            <a:ext cx="1323791" cy="298543"/>
          </a:xfrm>
          <a:prstGeom prst="rect">
            <a:avLst/>
          </a:prstGeom>
          <a:noFill/>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rtlCol="0">
            <a:spAutoFit/>
          </a:bodyPr>
          <a:lstStyle>
            <a:defPPr>
              <a:defRPr lang="en-US"/>
            </a:defPPr>
            <a:lvl1pPr>
              <a:lnSpc>
                <a:spcPct val="150000"/>
              </a:lnSpc>
              <a:defRPr sz="1000" b="0" i="0">
                <a:solidFill>
                  <a:srgbClr val="B4B5B2"/>
                </a:solidFill>
                <a:effectLst/>
                <a:latin typeface="Open Sans" panose="020B0606030504020204" pitchFamily="34" charset="0"/>
              </a:defRPr>
            </a:lvl1pPr>
          </a:lstStyle>
          <a:p>
            <a:r>
              <a:rPr lang="en-US" dirty="0"/>
              <a:t>@spotifyofficial</a:t>
            </a:r>
          </a:p>
        </p:txBody>
      </p:sp>
      <p:sp>
        <p:nvSpPr>
          <p:cNvPr id="225" name="TextBox 224">
            <a:hlinkClick r:id="rId5" action="ppaction://hlinksldjump"/>
            <a:extLst>
              <a:ext uri="{FF2B5EF4-FFF2-40B4-BE49-F238E27FC236}">
                <a16:creationId xmlns:a16="http://schemas.microsoft.com/office/drawing/2014/main" id="{E55C87F7-2693-2B89-07BB-61F0706B1F34}"/>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226" name="Graphic 14">
            <a:hlinkClick r:id="rId5" action="ppaction://hlinksldjump"/>
            <a:extLst>
              <a:ext uri="{FF2B5EF4-FFF2-40B4-BE49-F238E27FC236}">
                <a16:creationId xmlns:a16="http://schemas.microsoft.com/office/drawing/2014/main" id="{2485AB5C-244B-A999-8D1D-C59ED487867B}"/>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227" name="TextBox 226">
            <a:hlinkClick r:id="rId6" action="ppaction://hlinksldjump"/>
            <a:extLst>
              <a:ext uri="{FF2B5EF4-FFF2-40B4-BE49-F238E27FC236}">
                <a16:creationId xmlns:a16="http://schemas.microsoft.com/office/drawing/2014/main" id="{FE33D75A-E549-C4EE-7183-9B8B5F0FEDFB}"/>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228" name="Graphic 19">
            <a:hlinkClick r:id="rId6" action="ppaction://hlinksldjump"/>
            <a:extLst>
              <a:ext uri="{FF2B5EF4-FFF2-40B4-BE49-F238E27FC236}">
                <a16:creationId xmlns:a16="http://schemas.microsoft.com/office/drawing/2014/main" id="{956BA61F-5EC6-35E0-8BC6-8AD49D9C64E9}"/>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229" name="TextBox 228">
            <a:hlinkClick r:id="rId7" action="ppaction://hlinksldjump"/>
            <a:extLst>
              <a:ext uri="{FF2B5EF4-FFF2-40B4-BE49-F238E27FC236}">
                <a16:creationId xmlns:a16="http://schemas.microsoft.com/office/drawing/2014/main" id="{7D3A56AC-AC6B-2A77-EF3F-1ACD5C52262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230" name="Group 229">
            <a:extLst>
              <a:ext uri="{FF2B5EF4-FFF2-40B4-BE49-F238E27FC236}">
                <a16:creationId xmlns:a16="http://schemas.microsoft.com/office/drawing/2014/main" id="{F11CF3C4-9190-79AC-D8DD-1FB09CCF4A4A}"/>
              </a:ext>
            </a:extLst>
          </p:cNvPr>
          <p:cNvGrpSpPr/>
          <p:nvPr/>
        </p:nvGrpSpPr>
        <p:grpSpPr>
          <a:xfrm>
            <a:off x="431322" y="1764517"/>
            <a:ext cx="177294" cy="204783"/>
            <a:chOff x="431322" y="1764517"/>
            <a:chExt cx="177294" cy="204783"/>
          </a:xfrm>
        </p:grpSpPr>
        <p:sp>
          <p:nvSpPr>
            <p:cNvPr id="231" name="Freeform: Shape 230">
              <a:hlinkClick r:id="rId7" action="ppaction://hlinksldjump"/>
              <a:extLst>
                <a:ext uri="{FF2B5EF4-FFF2-40B4-BE49-F238E27FC236}">
                  <a16:creationId xmlns:a16="http://schemas.microsoft.com/office/drawing/2014/main" id="{B306CC9C-883E-A17C-0577-01B4F4016AE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32" name="Freeform: Shape 231">
              <a:hlinkClick r:id="rId7" action="ppaction://hlinksldjump"/>
              <a:extLst>
                <a:ext uri="{FF2B5EF4-FFF2-40B4-BE49-F238E27FC236}">
                  <a16:creationId xmlns:a16="http://schemas.microsoft.com/office/drawing/2014/main" id="{5891367B-CB66-D429-B3DD-D4D9A93DFE1B}"/>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33" name="Freeform: Shape 232">
              <a:hlinkClick r:id="rId7" action="ppaction://hlinksldjump"/>
              <a:extLst>
                <a:ext uri="{FF2B5EF4-FFF2-40B4-BE49-F238E27FC236}">
                  <a16:creationId xmlns:a16="http://schemas.microsoft.com/office/drawing/2014/main" id="{D615CE59-F8DD-C971-94BC-9F9145593661}"/>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234" name="TextBox 233">
            <a:hlinkClick r:id="rId7" action="ppaction://hlinksldjump"/>
            <a:extLst>
              <a:ext uri="{FF2B5EF4-FFF2-40B4-BE49-F238E27FC236}">
                <a16:creationId xmlns:a16="http://schemas.microsoft.com/office/drawing/2014/main" id="{1BE68460-A56B-1421-1FC8-E43E7DD9C2F0}"/>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235" name="Group 234">
            <a:extLst>
              <a:ext uri="{FF2B5EF4-FFF2-40B4-BE49-F238E27FC236}">
                <a16:creationId xmlns:a16="http://schemas.microsoft.com/office/drawing/2014/main" id="{67A69829-5A9B-5FA2-B3A6-99AD4099FC6D}"/>
              </a:ext>
            </a:extLst>
          </p:cNvPr>
          <p:cNvGrpSpPr/>
          <p:nvPr/>
        </p:nvGrpSpPr>
        <p:grpSpPr>
          <a:xfrm>
            <a:off x="431322" y="2214773"/>
            <a:ext cx="203670" cy="203670"/>
            <a:chOff x="431322" y="2214773"/>
            <a:chExt cx="203670" cy="203670"/>
          </a:xfrm>
        </p:grpSpPr>
        <p:sp>
          <p:nvSpPr>
            <p:cNvPr id="236" name="Rectangle: Rounded Corners 235">
              <a:hlinkClick r:id="rId7" action="ppaction://hlinksldjump"/>
              <a:extLst>
                <a:ext uri="{FF2B5EF4-FFF2-40B4-BE49-F238E27FC236}">
                  <a16:creationId xmlns:a16="http://schemas.microsoft.com/office/drawing/2014/main" id="{C3318ADE-E647-8B71-B9A5-037B2BF5EDB9}"/>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37" name="Graphic 236" descr="Add with solid fill">
              <a:hlinkClick r:id="rId7" action="ppaction://hlinksldjump"/>
              <a:extLst>
                <a:ext uri="{FF2B5EF4-FFF2-40B4-BE49-F238E27FC236}">
                  <a16:creationId xmlns:a16="http://schemas.microsoft.com/office/drawing/2014/main" id="{53A8D1C4-C816-EEF1-F112-F0DE89B2029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2263" y="2255714"/>
              <a:ext cx="121788" cy="121788"/>
            </a:xfrm>
            <a:prstGeom prst="rect">
              <a:avLst/>
            </a:prstGeom>
          </p:spPr>
        </p:pic>
      </p:grpSp>
      <p:sp>
        <p:nvSpPr>
          <p:cNvPr id="241" name="TextBox 240">
            <a:hlinkClick r:id="rId10" action="ppaction://hlinksldjump"/>
            <a:extLst>
              <a:ext uri="{FF2B5EF4-FFF2-40B4-BE49-F238E27FC236}">
                <a16:creationId xmlns:a16="http://schemas.microsoft.com/office/drawing/2014/main" id="{A2FF0514-736A-21B9-EE52-722FBDFF2CA8}"/>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242" name="Straight Connector 241">
            <a:extLst>
              <a:ext uri="{FF2B5EF4-FFF2-40B4-BE49-F238E27FC236}">
                <a16:creationId xmlns:a16="http://schemas.microsoft.com/office/drawing/2014/main" id="{05B63F11-E334-EE6A-93E1-6972CBF1CF1C}"/>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243" name="TextBox 242">
            <a:hlinkClick r:id="rId11" action="ppaction://hlinksldjump"/>
            <a:extLst>
              <a:ext uri="{FF2B5EF4-FFF2-40B4-BE49-F238E27FC236}">
                <a16:creationId xmlns:a16="http://schemas.microsoft.com/office/drawing/2014/main" id="{38C3446A-E778-58C7-7902-601D8BA41EFD}"/>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244" name="Freeform: Shape 243">
            <a:hlinkClick r:id="rId11" action="ppaction://hlinksldjump"/>
            <a:extLst>
              <a:ext uri="{FF2B5EF4-FFF2-40B4-BE49-F238E27FC236}">
                <a16:creationId xmlns:a16="http://schemas.microsoft.com/office/drawing/2014/main" id="{296EABB0-746B-96DD-E3D8-022F6616D1E1}"/>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245" name="TextBox 244">
            <a:hlinkClick r:id="rId12" action="ppaction://hlinksldjump"/>
            <a:extLst>
              <a:ext uri="{FF2B5EF4-FFF2-40B4-BE49-F238E27FC236}">
                <a16:creationId xmlns:a16="http://schemas.microsoft.com/office/drawing/2014/main" id="{E9E7F568-3E67-2D0A-5817-343E2F0DD6F9}"/>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246" name="Freeform: Shape 245">
            <a:hlinkClick r:id="rId12" action="ppaction://hlinksldjump"/>
            <a:extLst>
              <a:ext uri="{FF2B5EF4-FFF2-40B4-BE49-F238E27FC236}">
                <a16:creationId xmlns:a16="http://schemas.microsoft.com/office/drawing/2014/main" id="{5591E34D-A164-5756-B834-2D3478E0F58A}"/>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247" name="TextBox 246">
            <a:hlinkClick r:id="rId13" action="ppaction://hlinksldjump"/>
            <a:extLst>
              <a:ext uri="{FF2B5EF4-FFF2-40B4-BE49-F238E27FC236}">
                <a16:creationId xmlns:a16="http://schemas.microsoft.com/office/drawing/2014/main" id="{C53A9324-28BD-A0B6-6DC1-9C0353FCA88C}"/>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248" name="Group 247">
            <a:extLst>
              <a:ext uri="{FF2B5EF4-FFF2-40B4-BE49-F238E27FC236}">
                <a16:creationId xmlns:a16="http://schemas.microsoft.com/office/drawing/2014/main" id="{E8C0A436-5D5F-24DC-01A0-FE512234461F}"/>
              </a:ext>
            </a:extLst>
          </p:cNvPr>
          <p:cNvGrpSpPr/>
          <p:nvPr/>
        </p:nvGrpSpPr>
        <p:grpSpPr>
          <a:xfrm>
            <a:off x="441718" y="4384781"/>
            <a:ext cx="203671" cy="203671"/>
            <a:chOff x="5762625" y="3095625"/>
            <a:chExt cx="665130" cy="665130"/>
          </a:xfrm>
        </p:grpSpPr>
        <p:sp>
          <p:nvSpPr>
            <p:cNvPr id="249" name="Freeform: Shape 248">
              <a:hlinkClick r:id="rId13" action="ppaction://hlinksldjump"/>
              <a:extLst>
                <a:ext uri="{FF2B5EF4-FFF2-40B4-BE49-F238E27FC236}">
                  <a16:creationId xmlns:a16="http://schemas.microsoft.com/office/drawing/2014/main" id="{C5656FE7-29AF-0782-3748-B7266E80A720}"/>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250" name="Freeform: Shape 249">
              <a:hlinkClick r:id="rId13" action="ppaction://hlinksldjump"/>
              <a:extLst>
                <a:ext uri="{FF2B5EF4-FFF2-40B4-BE49-F238E27FC236}">
                  <a16:creationId xmlns:a16="http://schemas.microsoft.com/office/drawing/2014/main" id="{C322F48B-8A5C-680B-58F1-58FEFCB9A603}"/>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251" name="TextBox 250">
            <a:hlinkClick r:id="rId14" action="ppaction://hlinksldjump"/>
            <a:extLst>
              <a:ext uri="{FF2B5EF4-FFF2-40B4-BE49-F238E27FC236}">
                <a16:creationId xmlns:a16="http://schemas.microsoft.com/office/drawing/2014/main" id="{1C8FC2B6-63E3-B02F-573A-49A300D9D982}"/>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252" name="Group 251">
            <a:extLst>
              <a:ext uri="{FF2B5EF4-FFF2-40B4-BE49-F238E27FC236}">
                <a16:creationId xmlns:a16="http://schemas.microsoft.com/office/drawing/2014/main" id="{2BA4E431-4C7F-CB73-A8D5-DAD6CDEA2EF6}"/>
              </a:ext>
            </a:extLst>
          </p:cNvPr>
          <p:cNvGrpSpPr/>
          <p:nvPr/>
        </p:nvGrpSpPr>
        <p:grpSpPr>
          <a:xfrm>
            <a:off x="431321" y="4863718"/>
            <a:ext cx="207664" cy="207733"/>
            <a:chOff x="6124575" y="3380359"/>
            <a:chExt cx="468618" cy="468774"/>
          </a:xfrm>
        </p:grpSpPr>
        <p:sp>
          <p:nvSpPr>
            <p:cNvPr id="253" name="Freeform: Shape 252">
              <a:hlinkClick r:id="rId14" action="ppaction://hlinksldjump"/>
              <a:extLst>
                <a:ext uri="{FF2B5EF4-FFF2-40B4-BE49-F238E27FC236}">
                  <a16:creationId xmlns:a16="http://schemas.microsoft.com/office/drawing/2014/main" id="{215FCD3B-0085-DFC3-15A2-44538EB0DEF0}"/>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254" name="Freeform: Shape 253">
              <a:hlinkClick r:id="rId14" action="ppaction://hlinksldjump"/>
              <a:extLst>
                <a:ext uri="{FF2B5EF4-FFF2-40B4-BE49-F238E27FC236}">
                  <a16:creationId xmlns:a16="http://schemas.microsoft.com/office/drawing/2014/main" id="{9492658A-8F8B-B9F7-72A0-2B0CD18E37FB}"/>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255" name="TextBox 254">
            <a:hlinkClick r:id="rId15" action="ppaction://hlinksldjump"/>
            <a:extLst>
              <a:ext uri="{FF2B5EF4-FFF2-40B4-BE49-F238E27FC236}">
                <a16:creationId xmlns:a16="http://schemas.microsoft.com/office/drawing/2014/main" id="{3B5C0609-586A-162D-FBCA-60D907BC4A33}"/>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Conclusion</a:t>
            </a:r>
          </a:p>
        </p:txBody>
      </p:sp>
      <p:grpSp>
        <p:nvGrpSpPr>
          <p:cNvPr id="2" name="Group 1">
            <a:extLst>
              <a:ext uri="{FF2B5EF4-FFF2-40B4-BE49-F238E27FC236}">
                <a16:creationId xmlns:a16="http://schemas.microsoft.com/office/drawing/2014/main" id="{63DD11DE-2098-9966-8DAE-E8B663A0F52A}"/>
              </a:ext>
            </a:extLst>
          </p:cNvPr>
          <p:cNvGrpSpPr/>
          <p:nvPr/>
        </p:nvGrpSpPr>
        <p:grpSpPr>
          <a:xfrm>
            <a:off x="3258053" y="292100"/>
            <a:ext cx="297947" cy="297947"/>
            <a:chOff x="8892506" y="664914"/>
            <a:chExt cx="209401" cy="209401"/>
          </a:xfrm>
        </p:grpSpPr>
        <p:sp>
          <p:nvSpPr>
            <p:cNvPr id="7" name="Oval 6">
              <a:hlinkClick r:id="" action="ppaction://hlinkshowjump?jump=previousslide"/>
              <a:extLst>
                <a:ext uri="{FF2B5EF4-FFF2-40B4-BE49-F238E27FC236}">
                  <a16:creationId xmlns:a16="http://schemas.microsoft.com/office/drawing/2014/main" id="{23050DE3-369B-E445-2767-B394DB1B311B}"/>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Graphic 63" descr="Caret Left with solid fill">
              <a:hlinkClick r:id="" action="ppaction://hlinkshowjump?jump=previousslide"/>
              <a:extLst>
                <a:ext uri="{FF2B5EF4-FFF2-40B4-BE49-F238E27FC236}">
                  <a16:creationId xmlns:a16="http://schemas.microsoft.com/office/drawing/2014/main" id="{29D83D9C-CEE9-9DED-FF19-8C4E9F341318}"/>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0" name="Group 9">
            <a:extLst>
              <a:ext uri="{FF2B5EF4-FFF2-40B4-BE49-F238E27FC236}">
                <a16:creationId xmlns:a16="http://schemas.microsoft.com/office/drawing/2014/main" id="{89658A03-20A1-7CEA-6893-3B7023DF0610}"/>
              </a:ext>
            </a:extLst>
          </p:cNvPr>
          <p:cNvGrpSpPr/>
          <p:nvPr/>
        </p:nvGrpSpPr>
        <p:grpSpPr>
          <a:xfrm flipH="1">
            <a:off x="3665943" y="292100"/>
            <a:ext cx="297947" cy="297947"/>
            <a:chOff x="8892506" y="664914"/>
            <a:chExt cx="209401" cy="209401"/>
          </a:xfrm>
        </p:grpSpPr>
        <p:sp>
          <p:nvSpPr>
            <p:cNvPr id="11" name="Oval 10">
              <a:hlinkClick r:id="" action="ppaction://hlinkshowjump?jump=nextslide"/>
              <a:extLst>
                <a:ext uri="{FF2B5EF4-FFF2-40B4-BE49-F238E27FC236}">
                  <a16:creationId xmlns:a16="http://schemas.microsoft.com/office/drawing/2014/main" id="{3556EFC1-9474-9435-8D43-7F2DD4AD27AE}"/>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Graphic 63" descr="Caret Left with solid fill">
              <a:hlinkClick r:id="" action="ppaction://hlinkshowjump?jump=nextslide"/>
              <a:extLst>
                <a:ext uri="{FF2B5EF4-FFF2-40B4-BE49-F238E27FC236}">
                  <a16:creationId xmlns:a16="http://schemas.microsoft.com/office/drawing/2014/main" id="{17372AC4-3BC2-2135-A21D-0EFB527FA1BE}"/>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7" name="Picture 2" descr="conclusion Vector Icons free download in SVG, PNG Format">
            <a:extLst>
              <a:ext uri="{FF2B5EF4-FFF2-40B4-BE49-F238E27FC236}">
                <a16:creationId xmlns:a16="http://schemas.microsoft.com/office/drawing/2014/main" id="{504212E2-7B03-2ACC-42DE-4AE53BF45D45}"/>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solidFill>
            <a:srgbClr val="1ED760"/>
          </a:solidFill>
          <a:ln>
            <a:noFill/>
          </a:ln>
          <a:effectLst/>
          <a:scene3d>
            <a:camera prst="orthographicFront">
              <a:rot lat="0" lon="0" rev="0"/>
            </a:camera>
            <a:lightRig rig="contrasting" dir="t">
              <a:rot lat="0" lon="0" rev="7800000"/>
            </a:lightRig>
          </a:scene3d>
          <a:sp3d>
            <a:bevelT w="139700" h="139700"/>
          </a:sp3d>
        </p:spPr>
      </p:pic>
      <p:pic>
        <p:nvPicPr>
          <p:cNvPr id="18" name="Picture 10" descr="Methodology - Free professions and jobs icons">
            <a:extLst>
              <a:ext uri="{FF2B5EF4-FFF2-40B4-BE49-F238E27FC236}">
                <a16:creationId xmlns:a16="http://schemas.microsoft.com/office/drawing/2014/main" id="{76CB6E6F-BE68-0FE3-E61D-2DF175FDAA1D}"/>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5407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69A5E6-4B05-7F6E-883C-C3D7D51C5E88}"/>
            </a:ext>
          </a:extLst>
        </p:cNvPr>
        <p:cNvGrpSpPr/>
        <p:nvPr/>
      </p:nvGrpSpPr>
      <p:grpSpPr>
        <a:xfrm>
          <a:off x="0" y="0"/>
          <a:ext cx="0" cy="0"/>
          <a:chOff x="0" y="0"/>
          <a:chExt cx="0" cy="0"/>
        </a:xfrm>
      </p:grpSpPr>
      <p:sp>
        <p:nvSpPr>
          <p:cNvPr id="2" name="Google Shape;530;p24">
            <a:extLst>
              <a:ext uri="{FF2B5EF4-FFF2-40B4-BE49-F238E27FC236}">
                <a16:creationId xmlns:a16="http://schemas.microsoft.com/office/drawing/2014/main" id="{BDD56D19-4A4F-8612-17C7-6885D1979859}"/>
              </a:ext>
            </a:extLst>
          </p:cNvPr>
          <p:cNvSpPr txBox="1"/>
          <p:nvPr/>
        </p:nvSpPr>
        <p:spPr>
          <a:xfrm>
            <a:off x="2373775" y="837978"/>
            <a:ext cx="7444450"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4400" dirty="0">
                <a:solidFill>
                  <a:srgbClr val="1ED760"/>
                </a:solidFill>
                <a:latin typeface="Arial" panose="020B0604020202020204" pitchFamily="34" charset="0"/>
                <a:ea typeface="Bellefair"/>
                <a:cs typeface="Arial" panose="020B0604020202020204" pitchFamily="34" charset="0"/>
                <a:sym typeface="Bellefair"/>
              </a:rPr>
              <a:t>References</a:t>
            </a:r>
            <a:endParaRPr sz="4400" dirty="0">
              <a:solidFill>
                <a:srgbClr val="1ED760"/>
              </a:solidFill>
              <a:latin typeface="Arial" panose="020B0604020202020204" pitchFamily="34" charset="0"/>
              <a:ea typeface="Bellefair"/>
              <a:cs typeface="Arial" panose="020B0604020202020204" pitchFamily="34" charset="0"/>
              <a:sym typeface="Bellefair"/>
            </a:endParaRPr>
          </a:p>
        </p:txBody>
      </p:sp>
      <p:sp>
        <p:nvSpPr>
          <p:cNvPr id="7" name="Google Shape;535;p24">
            <a:extLst>
              <a:ext uri="{FF2B5EF4-FFF2-40B4-BE49-F238E27FC236}">
                <a16:creationId xmlns:a16="http://schemas.microsoft.com/office/drawing/2014/main" id="{922378DD-587E-207C-8954-5B4216AD9EBC}"/>
              </a:ext>
            </a:extLst>
          </p:cNvPr>
          <p:cNvSpPr txBox="1"/>
          <p:nvPr/>
        </p:nvSpPr>
        <p:spPr>
          <a:xfrm>
            <a:off x="1298330" y="2090192"/>
            <a:ext cx="9562710" cy="2677616"/>
          </a:xfrm>
          <a:prstGeom prst="rect">
            <a:avLst/>
          </a:prstGeom>
          <a:noFill/>
          <a:ln>
            <a:noFill/>
          </a:ln>
        </p:spPr>
        <p:txBody>
          <a:bodyPr spcFirstLastPara="1" wrap="square" lIns="91425" tIns="45700" rIns="91425" bIns="45700" anchor="t" anchorCtr="0">
            <a:spAutoFit/>
          </a:bodyPr>
          <a:lstStyle/>
          <a:p>
            <a:pPr marL="285750" marR="0" lvl="0" indent="-285750" rtl="0">
              <a:lnSpc>
                <a:spcPct val="150000"/>
              </a:lnSpc>
              <a:spcBef>
                <a:spcPts val="0"/>
              </a:spcBef>
              <a:spcAft>
                <a:spcPts val="0"/>
              </a:spcAft>
              <a:buFont typeface="Arial" panose="020B0604020202020204" pitchFamily="34" charset="0"/>
              <a:buChar char="•"/>
            </a:pPr>
            <a:r>
              <a:rPr lang="en-IN" sz="1600" dirty="0">
                <a:solidFill>
                  <a:srgbClr val="B4B5B2"/>
                </a:solidFill>
                <a:latin typeface="Arial" panose="020B0604020202020204" pitchFamily="34" charset="0"/>
                <a:cs typeface="Arial" panose="020B0604020202020204" pitchFamily="34" charset="0"/>
                <a:sym typeface="Rubik"/>
              </a:rPr>
              <a:t>Google.com</a:t>
            </a:r>
          </a:p>
          <a:p>
            <a:pPr marL="285750" marR="0" lvl="0" indent="-285750" rtl="0">
              <a:lnSpc>
                <a:spcPct val="150000"/>
              </a:lnSpc>
              <a:spcBef>
                <a:spcPts val="0"/>
              </a:spcBef>
              <a:spcAft>
                <a:spcPts val="0"/>
              </a:spcAft>
              <a:buFont typeface="Arial" panose="020B0604020202020204" pitchFamily="34" charset="0"/>
              <a:buChar char="•"/>
            </a:pPr>
            <a:endParaRPr lang="en-IN" sz="1600" dirty="0">
              <a:solidFill>
                <a:srgbClr val="B4B5B2"/>
              </a:solidFill>
              <a:latin typeface="Arial" panose="020B0604020202020204" pitchFamily="34" charset="0"/>
              <a:cs typeface="Arial" panose="020B0604020202020204" pitchFamily="34" charset="0"/>
              <a:sym typeface="Rubik"/>
            </a:endParaRPr>
          </a:p>
          <a:p>
            <a:pPr marL="285750" marR="0" lvl="0" indent="-285750" rtl="0">
              <a:lnSpc>
                <a:spcPct val="150000"/>
              </a:lnSpc>
              <a:spcBef>
                <a:spcPts val="0"/>
              </a:spcBef>
              <a:spcAft>
                <a:spcPts val="0"/>
              </a:spcAft>
              <a:buFont typeface="Arial" panose="020B0604020202020204" pitchFamily="34" charset="0"/>
              <a:buChar char="•"/>
            </a:pPr>
            <a:r>
              <a:rPr lang="en-IN" sz="1600" dirty="0">
                <a:solidFill>
                  <a:srgbClr val="B4B5B2"/>
                </a:solidFill>
                <a:latin typeface="Arial" panose="020B0604020202020204" pitchFamily="34" charset="0"/>
                <a:cs typeface="Arial" panose="020B0604020202020204" pitchFamily="34" charset="0"/>
                <a:sym typeface="Rubik"/>
              </a:rPr>
              <a:t>Kaggle Dataset: </a:t>
            </a:r>
            <a:r>
              <a:rPr lang="en-IN" sz="1600" dirty="0">
                <a:solidFill>
                  <a:srgbClr val="B4B5B2"/>
                </a:solidFill>
                <a:latin typeface="Arial" panose="020B0604020202020204" pitchFamily="34" charset="0"/>
                <a:cs typeface="Arial" panose="020B0604020202020204" pitchFamily="34" charset="0"/>
                <a:sym typeface="Rubik"/>
                <a:hlinkClick r:id="rId2"/>
              </a:rPr>
              <a:t>https://www.kaggle.com/datasets/edalrami/19000-spotify-songs</a:t>
            </a:r>
            <a:endParaRPr lang="en-IN" sz="1600" dirty="0">
              <a:solidFill>
                <a:srgbClr val="B4B5B2"/>
              </a:solidFill>
              <a:latin typeface="Arial" panose="020B0604020202020204" pitchFamily="34" charset="0"/>
              <a:cs typeface="Arial" panose="020B0604020202020204" pitchFamily="34" charset="0"/>
              <a:sym typeface="Rubik"/>
            </a:endParaRPr>
          </a:p>
          <a:p>
            <a:pPr marL="285750" marR="0" lvl="0" indent="-285750" rtl="0">
              <a:lnSpc>
                <a:spcPct val="150000"/>
              </a:lnSpc>
              <a:spcBef>
                <a:spcPts val="0"/>
              </a:spcBef>
              <a:spcAft>
                <a:spcPts val="0"/>
              </a:spcAft>
              <a:buFont typeface="Arial" panose="020B0604020202020204" pitchFamily="34" charset="0"/>
              <a:buChar char="•"/>
            </a:pPr>
            <a:endParaRPr lang="en-IN" sz="1600" dirty="0">
              <a:solidFill>
                <a:srgbClr val="B4B5B2"/>
              </a:solidFill>
              <a:latin typeface="Arial" panose="020B0604020202020204" pitchFamily="34" charset="0"/>
              <a:cs typeface="Arial" panose="020B0604020202020204" pitchFamily="34" charset="0"/>
              <a:sym typeface="Rubik"/>
            </a:endParaRPr>
          </a:p>
          <a:p>
            <a:pPr marL="285750" marR="0" lvl="0" indent="-285750" rtl="0">
              <a:lnSpc>
                <a:spcPct val="150000"/>
              </a:lnSpc>
              <a:spcBef>
                <a:spcPts val="0"/>
              </a:spcBef>
              <a:spcAft>
                <a:spcPts val="0"/>
              </a:spcAft>
              <a:buFont typeface="Arial" panose="020B0604020202020204" pitchFamily="34" charset="0"/>
              <a:buChar char="•"/>
            </a:pPr>
            <a:r>
              <a:rPr lang="en-IN" sz="1600" dirty="0">
                <a:solidFill>
                  <a:srgbClr val="B4B5B2"/>
                </a:solidFill>
                <a:latin typeface="Arial" panose="020B0604020202020204" pitchFamily="34" charset="0"/>
                <a:cs typeface="Arial" panose="020B0604020202020204" pitchFamily="34" charset="0"/>
                <a:sym typeface="Rubik"/>
              </a:rPr>
              <a:t>Spotify API</a:t>
            </a:r>
          </a:p>
          <a:p>
            <a:pPr marL="285750" marR="0" lvl="0" indent="-285750" rtl="0">
              <a:lnSpc>
                <a:spcPct val="150000"/>
              </a:lnSpc>
              <a:spcBef>
                <a:spcPts val="0"/>
              </a:spcBef>
              <a:spcAft>
                <a:spcPts val="0"/>
              </a:spcAft>
              <a:buFont typeface="Arial" panose="020B0604020202020204" pitchFamily="34" charset="0"/>
              <a:buChar char="•"/>
            </a:pPr>
            <a:endParaRPr lang="en-IN" sz="1600" dirty="0">
              <a:solidFill>
                <a:srgbClr val="B4B5B2"/>
              </a:solidFill>
              <a:latin typeface="Arial" panose="020B0604020202020204" pitchFamily="34" charset="0"/>
              <a:cs typeface="Arial" panose="020B0604020202020204" pitchFamily="34" charset="0"/>
              <a:sym typeface="Rubik"/>
            </a:endParaRPr>
          </a:p>
          <a:p>
            <a:pPr marL="285750" marR="0" lvl="0" indent="-285750" rtl="0">
              <a:lnSpc>
                <a:spcPct val="150000"/>
              </a:lnSpc>
              <a:spcBef>
                <a:spcPts val="0"/>
              </a:spcBef>
              <a:spcAft>
                <a:spcPts val="0"/>
              </a:spcAft>
              <a:buFont typeface="Arial" panose="020B0604020202020204" pitchFamily="34" charset="0"/>
              <a:buChar char="•"/>
            </a:pPr>
            <a:r>
              <a:rPr lang="en-IN" sz="1600" dirty="0">
                <a:solidFill>
                  <a:srgbClr val="B4B5B2"/>
                </a:solidFill>
                <a:latin typeface="Arial" panose="020B0604020202020204" pitchFamily="34" charset="0"/>
                <a:cs typeface="Arial" panose="020B0604020202020204" pitchFamily="34" charset="0"/>
                <a:sym typeface="Rubik"/>
              </a:rPr>
              <a:t>Twitter API</a:t>
            </a:r>
            <a:endParaRPr sz="2400" dirty="0">
              <a:solidFill>
                <a:srgbClr val="B4B5B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86659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FE4BEF4F-16A7-27D9-FB12-30D2128537F1}"/>
              </a:ext>
            </a:extLst>
          </p:cNvPr>
          <p:cNvSpPr txBox="1"/>
          <p:nvPr/>
        </p:nvSpPr>
        <p:spPr>
          <a:xfrm>
            <a:off x="3953427" y="2337144"/>
            <a:ext cx="4285147" cy="1015663"/>
          </a:xfrm>
          <a:prstGeom prst="rect">
            <a:avLst/>
          </a:prstGeom>
          <a:noFill/>
        </p:spPr>
        <p:txBody>
          <a:bodyPr wrap="none" rtlCol="0">
            <a:spAutoFit/>
          </a:bodyPr>
          <a:lstStyle/>
          <a:p>
            <a:pPr algn="ctr"/>
            <a:r>
              <a:rPr lang="en-IN" sz="6000" dirty="0">
                <a:solidFill>
                  <a:srgbClr val="1ED760"/>
                </a:solidFill>
                <a:latin typeface="Poppins SemiBold" panose="00000700000000000000" pitchFamily="50" charset="0"/>
                <a:cs typeface="Poppins SemiBold" panose="00000700000000000000" pitchFamily="50" charset="0"/>
              </a:rPr>
              <a:t>Thank You</a:t>
            </a:r>
          </a:p>
        </p:txBody>
      </p:sp>
      <p:sp>
        <p:nvSpPr>
          <p:cNvPr id="31" name="Freeform: Shape 30">
            <a:extLst>
              <a:ext uri="{FF2B5EF4-FFF2-40B4-BE49-F238E27FC236}">
                <a16:creationId xmlns:a16="http://schemas.microsoft.com/office/drawing/2014/main" id="{8B75710E-7F2F-8634-D2E3-AA2677355D59}"/>
              </a:ext>
            </a:extLst>
          </p:cNvPr>
          <p:cNvSpPr/>
          <p:nvPr/>
        </p:nvSpPr>
        <p:spPr>
          <a:xfrm>
            <a:off x="422440" y="5873860"/>
            <a:ext cx="801144" cy="801144"/>
          </a:xfrm>
          <a:custGeom>
            <a:avLst/>
            <a:gdLst>
              <a:gd name="connsiteX0" fmla="*/ 0 w 801144"/>
              <a:gd name="connsiteY0" fmla="*/ 0 h 801144"/>
              <a:gd name="connsiteX1" fmla="*/ 801145 w 801144"/>
              <a:gd name="connsiteY1" fmla="*/ 0 h 801144"/>
              <a:gd name="connsiteX2" fmla="*/ 801145 w 801144"/>
              <a:gd name="connsiteY2" fmla="*/ 801145 h 801144"/>
              <a:gd name="connsiteX3" fmla="*/ 0 w 801144"/>
              <a:gd name="connsiteY3" fmla="*/ 801145 h 801144"/>
            </a:gdLst>
            <a:ahLst/>
            <a:cxnLst>
              <a:cxn ang="0">
                <a:pos x="connsiteX0" y="connsiteY0"/>
              </a:cxn>
              <a:cxn ang="0">
                <a:pos x="connsiteX1" y="connsiteY1"/>
              </a:cxn>
              <a:cxn ang="0">
                <a:pos x="connsiteX2" y="connsiteY2"/>
              </a:cxn>
              <a:cxn ang="0">
                <a:pos x="connsiteX3" y="connsiteY3"/>
              </a:cxn>
            </a:cxnLst>
            <a:rect l="l" t="t" r="r" b="b"/>
            <a:pathLst>
              <a:path w="801144" h="801144">
                <a:moveTo>
                  <a:pt x="0" y="0"/>
                </a:moveTo>
                <a:lnTo>
                  <a:pt x="801145" y="0"/>
                </a:lnTo>
                <a:lnTo>
                  <a:pt x="801145" y="801145"/>
                </a:lnTo>
                <a:lnTo>
                  <a:pt x="0" y="801145"/>
                </a:lnTo>
                <a:close/>
              </a:path>
            </a:pathLst>
          </a:custGeom>
          <a:solidFill>
            <a:srgbClr val="DDDFDA"/>
          </a:solidFill>
          <a:ln w="7634" cap="flat">
            <a:noFill/>
            <a:prstDash val="solid"/>
            <a:miter/>
          </a:ln>
        </p:spPr>
        <p:txBody>
          <a:bodyPr rtlCol="0" anchor="ctr"/>
          <a:lstStyle/>
          <a:p>
            <a:endParaRPr lang="en-IN"/>
          </a:p>
        </p:txBody>
      </p:sp>
      <p:sp>
        <p:nvSpPr>
          <p:cNvPr id="32" name="TextBox 31">
            <a:extLst>
              <a:ext uri="{FF2B5EF4-FFF2-40B4-BE49-F238E27FC236}">
                <a16:creationId xmlns:a16="http://schemas.microsoft.com/office/drawing/2014/main" id="{581594D2-253A-09F1-EB23-B2FF63A499F4}"/>
              </a:ext>
            </a:extLst>
          </p:cNvPr>
          <p:cNvSpPr txBox="1"/>
          <p:nvPr/>
        </p:nvSpPr>
        <p:spPr>
          <a:xfrm>
            <a:off x="1295672" y="6281466"/>
            <a:ext cx="922047" cy="246221"/>
          </a:xfrm>
          <a:prstGeom prst="rect">
            <a:avLst/>
          </a:prstGeom>
          <a:noFill/>
        </p:spPr>
        <p:txBody>
          <a:bodyPr wrap="none" rtlCol="0">
            <a:spAutoFit/>
          </a:bodyPr>
          <a:lstStyle/>
          <a:p>
            <a:pPr algn="l"/>
            <a:r>
              <a:rPr lang="en-IN" sz="1000" dirty="0">
                <a:ln/>
                <a:solidFill>
                  <a:srgbClr val="A3A3A3"/>
                </a:solidFill>
                <a:latin typeface="Poppins-Regular"/>
                <a:cs typeface="Poppins-Regular"/>
                <a:sym typeface="Poppins-Regular"/>
                <a:rtl val="0"/>
              </a:rPr>
              <a:t>Travis Scott</a:t>
            </a:r>
            <a:endParaRPr lang="en-IN" sz="1000" spc="0" baseline="0" dirty="0">
              <a:ln/>
              <a:solidFill>
                <a:srgbClr val="A3A3A3"/>
              </a:solidFill>
              <a:latin typeface="Poppins-Regular"/>
              <a:cs typeface="Poppins-Regular"/>
              <a:sym typeface="Poppins-Regular"/>
              <a:rtl val="0"/>
            </a:endParaRPr>
          </a:p>
        </p:txBody>
      </p:sp>
      <p:sp>
        <p:nvSpPr>
          <p:cNvPr id="36" name="TextBox 35">
            <a:extLst>
              <a:ext uri="{FF2B5EF4-FFF2-40B4-BE49-F238E27FC236}">
                <a16:creationId xmlns:a16="http://schemas.microsoft.com/office/drawing/2014/main" id="{BA8AE424-DCFE-238E-0E73-69A9BC93C1A5}"/>
              </a:ext>
            </a:extLst>
          </p:cNvPr>
          <p:cNvSpPr txBox="1"/>
          <p:nvPr/>
        </p:nvSpPr>
        <p:spPr>
          <a:xfrm>
            <a:off x="1291091" y="5986094"/>
            <a:ext cx="1910388" cy="276999"/>
          </a:xfrm>
          <a:prstGeom prst="rect">
            <a:avLst/>
          </a:prstGeom>
          <a:noFill/>
        </p:spPr>
        <p:txBody>
          <a:bodyPr wrap="square" rtlCol="0">
            <a:spAutoFit/>
          </a:bodyPr>
          <a:lstStyle/>
          <a:p>
            <a:pPr algn="l"/>
            <a:r>
              <a:rPr lang="en-IN" sz="1200" dirty="0">
                <a:ln/>
                <a:solidFill>
                  <a:srgbClr val="FFFFFF"/>
                </a:solidFill>
                <a:latin typeface="Poppins-Medium"/>
                <a:cs typeface="Poppins-Medium"/>
                <a:sym typeface="Poppins-Medium"/>
                <a:rtl val="0"/>
              </a:rPr>
              <a:t>The Plan (TENET)</a:t>
            </a:r>
            <a:endParaRPr lang="en-IN" sz="1200" spc="0" baseline="0" dirty="0">
              <a:ln/>
              <a:solidFill>
                <a:srgbClr val="FFFFFF"/>
              </a:solidFill>
              <a:latin typeface="Poppins-Medium"/>
              <a:cs typeface="Poppins-Medium"/>
              <a:sym typeface="Poppins-Medium"/>
              <a:rtl val="0"/>
            </a:endParaRPr>
          </a:p>
        </p:txBody>
      </p:sp>
      <p:grpSp>
        <p:nvGrpSpPr>
          <p:cNvPr id="37" name="Graphic 22">
            <a:extLst>
              <a:ext uri="{FF2B5EF4-FFF2-40B4-BE49-F238E27FC236}">
                <a16:creationId xmlns:a16="http://schemas.microsoft.com/office/drawing/2014/main" id="{F04A90F6-E788-E953-0DF5-E3D3F1F1A524}"/>
              </a:ext>
            </a:extLst>
          </p:cNvPr>
          <p:cNvGrpSpPr/>
          <p:nvPr/>
        </p:nvGrpSpPr>
        <p:grpSpPr>
          <a:xfrm>
            <a:off x="3107581" y="6207327"/>
            <a:ext cx="141998" cy="134058"/>
            <a:chOff x="3193815" y="6207327"/>
            <a:chExt cx="141998" cy="134058"/>
          </a:xfrm>
        </p:grpSpPr>
        <p:sp>
          <p:nvSpPr>
            <p:cNvPr id="38" name="Freeform: Shape 37">
              <a:extLst>
                <a:ext uri="{FF2B5EF4-FFF2-40B4-BE49-F238E27FC236}">
                  <a16:creationId xmlns:a16="http://schemas.microsoft.com/office/drawing/2014/main" id="{322DDAFE-54BD-7E32-65D5-EBF8BA291472}"/>
                </a:ext>
              </a:extLst>
            </p:cNvPr>
            <p:cNvSpPr/>
            <p:nvPr/>
          </p:nvSpPr>
          <p:spPr>
            <a:xfrm>
              <a:off x="3193815" y="6207327"/>
              <a:ext cx="141998" cy="134058"/>
            </a:xfrm>
            <a:custGeom>
              <a:avLst/>
              <a:gdLst>
                <a:gd name="connsiteX0" fmla="*/ 106499 w 141998"/>
                <a:gd name="connsiteY0" fmla="*/ 0 h 134058"/>
                <a:gd name="connsiteX1" fmla="*/ 70999 w 141998"/>
                <a:gd name="connsiteY1" fmla="*/ 27942 h 134058"/>
                <a:gd name="connsiteX2" fmla="*/ 35500 w 141998"/>
                <a:gd name="connsiteY2" fmla="*/ 0 h 134058"/>
                <a:gd name="connsiteX3" fmla="*/ 0 w 141998"/>
                <a:gd name="connsiteY3" fmla="*/ 36263 h 134058"/>
                <a:gd name="connsiteX4" fmla="*/ 70999 w 141998"/>
                <a:gd name="connsiteY4" fmla="*/ 134059 h 134058"/>
                <a:gd name="connsiteX5" fmla="*/ 141998 w 141998"/>
                <a:gd name="connsiteY5" fmla="*/ 36263 h 134058"/>
                <a:gd name="connsiteX6" fmla="*/ 106499 w 141998"/>
                <a:gd name="connsiteY6" fmla="*/ 0 h 134058"/>
                <a:gd name="connsiteX7" fmla="*/ 106499 w 141998"/>
                <a:gd name="connsiteY7" fmla="*/ 0 h 134058"/>
                <a:gd name="connsiteX8" fmla="*/ 70999 w 141998"/>
                <a:gd name="connsiteY8" fmla="*/ 128791 h 134058"/>
                <a:gd name="connsiteX9" fmla="*/ 4123 w 141998"/>
                <a:gd name="connsiteY9" fmla="*/ 36263 h 134058"/>
                <a:gd name="connsiteX10" fmla="*/ 13665 w 141998"/>
                <a:gd name="connsiteY10" fmla="*/ 14353 h 134058"/>
                <a:gd name="connsiteX11" fmla="*/ 35500 w 141998"/>
                <a:gd name="connsiteY11" fmla="*/ 4199 h 134058"/>
                <a:gd name="connsiteX12" fmla="*/ 67258 w 141998"/>
                <a:gd name="connsiteY12" fmla="*/ 29850 h 134058"/>
                <a:gd name="connsiteX13" fmla="*/ 70999 w 141998"/>
                <a:gd name="connsiteY13" fmla="*/ 37255 h 134058"/>
                <a:gd name="connsiteX14" fmla="*/ 74740 w 141998"/>
                <a:gd name="connsiteY14" fmla="*/ 29850 h 134058"/>
                <a:gd name="connsiteX15" fmla="*/ 106499 w 141998"/>
                <a:gd name="connsiteY15" fmla="*/ 4199 h 134058"/>
                <a:gd name="connsiteX16" fmla="*/ 137876 w 141998"/>
                <a:gd name="connsiteY16" fmla="*/ 36339 h 134058"/>
                <a:gd name="connsiteX17" fmla="*/ 70999 w 141998"/>
                <a:gd name="connsiteY17" fmla="*/ 128867 h 134058"/>
                <a:gd name="connsiteX18" fmla="*/ 70999 w 141998"/>
                <a:gd name="connsiteY18" fmla="*/ 128867 h 13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998" h="13405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w="7634"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9523B0A2-DA63-4010-AA5F-74DAF1DE9D7B}"/>
                </a:ext>
              </a:extLst>
            </p:cNvPr>
            <p:cNvSpPr/>
            <p:nvPr/>
          </p:nvSpPr>
          <p:spPr>
            <a:xfrm>
              <a:off x="3193815" y="6207327"/>
              <a:ext cx="141998" cy="134058"/>
            </a:xfrm>
            <a:custGeom>
              <a:avLst/>
              <a:gdLst>
                <a:gd name="connsiteX0" fmla="*/ 106499 w 141998"/>
                <a:gd name="connsiteY0" fmla="*/ 0 h 134058"/>
                <a:gd name="connsiteX1" fmla="*/ 70999 w 141998"/>
                <a:gd name="connsiteY1" fmla="*/ 27942 h 134058"/>
                <a:gd name="connsiteX2" fmla="*/ 35500 w 141998"/>
                <a:gd name="connsiteY2" fmla="*/ 0 h 134058"/>
                <a:gd name="connsiteX3" fmla="*/ 0 w 141998"/>
                <a:gd name="connsiteY3" fmla="*/ 36263 h 134058"/>
                <a:gd name="connsiteX4" fmla="*/ 70999 w 141998"/>
                <a:gd name="connsiteY4" fmla="*/ 134059 h 134058"/>
                <a:gd name="connsiteX5" fmla="*/ 141998 w 141998"/>
                <a:gd name="connsiteY5" fmla="*/ 36263 h 134058"/>
                <a:gd name="connsiteX6" fmla="*/ 106499 w 141998"/>
                <a:gd name="connsiteY6" fmla="*/ 0 h 134058"/>
                <a:gd name="connsiteX7" fmla="*/ 106499 w 141998"/>
                <a:gd name="connsiteY7" fmla="*/ 0 h 134058"/>
                <a:gd name="connsiteX8" fmla="*/ 70999 w 141998"/>
                <a:gd name="connsiteY8" fmla="*/ 128791 h 134058"/>
                <a:gd name="connsiteX9" fmla="*/ 4123 w 141998"/>
                <a:gd name="connsiteY9" fmla="*/ 36263 h 134058"/>
                <a:gd name="connsiteX10" fmla="*/ 13665 w 141998"/>
                <a:gd name="connsiteY10" fmla="*/ 14353 h 134058"/>
                <a:gd name="connsiteX11" fmla="*/ 35500 w 141998"/>
                <a:gd name="connsiteY11" fmla="*/ 4199 h 134058"/>
                <a:gd name="connsiteX12" fmla="*/ 67258 w 141998"/>
                <a:gd name="connsiteY12" fmla="*/ 29850 h 134058"/>
                <a:gd name="connsiteX13" fmla="*/ 70999 w 141998"/>
                <a:gd name="connsiteY13" fmla="*/ 37255 h 134058"/>
                <a:gd name="connsiteX14" fmla="*/ 74740 w 141998"/>
                <a:gd name="connsiteY14" fmla="*/ 29850 h 134058"/>
                <a:gd name="connsiteX15" fmla="*/ 106499 w 141998"/>
                <a:gd name="connsiteY15" fmla="*/ 4199 h 134058"/>
                <a:gd name="connsiteX16" fmla="*/ 137876 w 141998"/>
                <a:gd name="connsiteY16" fmla="*/ 36339 h 134058"/>
                <a:gd name="connsiteX17" fmla="*/ 70999 w 141998"/>
                <a:gd name="connsiteY17" fmla="*/ 128867 h 134058"/>
                <a:gd name="connsiteX18" fmla="*/ 70999 w 141998"/>
                <a:gd name="connsiteY18" fmla="*/ 128867 h 13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998" h="13405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w="5726" cap="flat">
              <a:solidFill>
                <a:srgbClr val="B4B5B2"/>
              </a:solidFill>
              <a:prstDash val="solid"/>
              <a:miter/>
            </a:ln>
          </p:spPr>
          <p:txBody>
            <a:bodyPr rtlCol="0" anchor="ctr"/>
            <a:lstStyle/>
            <a:p>
              <a:endParaRPr lang="en-IN"/>
            </a:p>
          </p:txBody>
        </p:sp>
      </p:grpSp>
      <p:sp>
        <p:nvSpPr>
          <p:cNvPr id="42" name="TextBox 41">
            <a:extLst>
              <a:ext uri="{FF2B5EF4-FFF2-40B4-BE49-F238E27FC236}">
                <a16:creationId xmlns:a16="http://schemas.microsoft.com/office/drawing/2014/main" id="{92DCCBEF-6FD4-1922-F281-7241E0CA1A9D}"/>
              </a:ext>
            </a:extLst>
          </p:cNvPr>
          <p:cNvSpPr txBox="1"/>
          <p:nvPr/>
        </p:nvSpPr>
        <p:spPr>
          <a:xfrm>
            <a:off x="3997540" y="6425602"/>
            <a:ext cx="441146" cy="246221"/>
          </a:xfrm>
          <a:prstGeom prst="rect">
            <a:avLst/>
          </a:prstGeom>
          <a:noFill/>
        </p:spPr>
        <p:txBody>
          <a:bodyPr wrap="none" rtlCol="0">
            <a:spAutoFit/>
          </a:bodyPr>
          <a:lstStyle/>
          <a:p>
            <a:pPr algn="l"/>
            <a:r>
              <a:rPr lang="en-IN" sz="1000" spc="0" baseline="0" dirty="0">
                <a:ln/>
                <a:solidFill>
                  <a:srgbClr val="A3A3A3"/>
                </a:solidFill>
                <a:latin typeface="Poppins-Regular"/>
                <a:cs typeface="Poppins-Regular"/>
                <a:sym typeface="Poppins-Regular"/>
                <a:rtl val="0"/>
              </a:rPr>
              <a:t>0:23</a:t>
            </a:r>
          </a:p>
        </p:txBody>
      </p:sp>
      <p:sp>
        <p:nvSpPr>
          <p:cNvPr id="45" name="TextBox 44">
            <a:extLst>
              <a:ext uri="{FF2B5EF4-FFF2-40B4-BE49-F238E27FC236}">
                <a16:creationId xmlns:a16="http://schemas.microsoft.com/office/drawing/2014/main" id="{02409ACF-257C-445B-CD01-A89D16FA258D}"/>
              </a:ext>
            </a:extLst>
          </p:cNvPr>
          <p:cNvSpPr txBox="1"/>
          <p:nvPr/>
        </p:nvSpPr>
        <p:spPr>
          <a:xfrm>
            <a:off x="8518660" y="6425602"/>
            <a:ext cx="511679" cy="246221"/>
          </a:xfrm>
          <a:prstGeom prst="rect">
            <a:avLst/>
          </a:prstGeom>
          <a:noFill/>
        </p:spPr>
        <p:txBody>
          <a:bodyPr wrap="none" rtlCol="0">
            <a:spAutoFit/>
          </a:bodyPr>
          <a:lstStyle/>
          <a:p>
            <a:pPr algn="l"/>
            <a:r>
              <a:rPr lang="en-IN" sz="1000" spc="0" baseline="0" dirty="0">
                <a:ln/>
                <a:solidFill>
                  <a:srgbClr val="A3A3A3"/>
                </a:solidFill>
                <a:latin typeface="Poppins-Regular"/>
                <a:cs typeface="Poppins-Regular"/>
                <a:sym typeface="Poppins-Regular"/>
                <a:rtl val="0"/>
              </a:rPr>
              <a:t>-3:25</a:t>
            </a:r>
          </a:p>
        </p:txBody>
      </p:sp>
      <p:grpSp>
        <p:nvGrpSpPr>
          <p:cNvPr id="46" name="Graphic 22">
            <a:extLst>
              <a:ext uri="{FF2B5EF4-FFF2-40B4-BE49-F238E27FC236}">
                <a16:creationId xmlns:a16="http://schemas.microsoft.com/office/drawing/2014/main" id="{0B8CE4B4-F590-184F-9CED-B46833E2F959}"/>
              </a:ext>
            </a:extLst>
          </p:cNvPr>
          <p:cNvGrpSpPr/>
          <p:nvPr/>
        </p:nvGrpSpPr>
        <p:grpSpPr>
          <a:xfrm>
            <a:off x="4474933" y="6565987"/>
            <a:ext cx="4007480" cy="7634"/>
            <a:chOff x="4300409" y="6565987"/>
            <a:chExt cx="4007480" cy="7634"/>
          </a:xfrm>
        </p:grpSpPr>
        <p:sp>
          <p:nvSpPr>
            <p:cNvPr id="48" name="Freeform: Shape 47">
              <a:extLst>
                <a:ext uri="{FF2B5EF4-FFF2-40B4-BE49-F238E27FC236}">
                  <a16:creationId xmlns:a16="http://schemas.microsoft.com/office/drawing/2014/main" id="{02C3BDCF-FDFC-9079-D9ED-C887FEFE3341}"/>
                </a:ext>
              </a:extLst>
            </p:cNvPr>
            <p:cNvSpPr/>
            <p:nvPr/>
          </p:nvSpPr>
          <p:spPr>
            <a:xfrm>
              <a:off x="4300409" y="6565987"/>
              <a:ext cx="4007480" cy="7634"/>
            </a:xfrm>
            <a:custGeom>
              <a:avLst/>
              <a:gdLst>
                <a:gd name="connsiteX0" fmla="*/ 0 w 4007480"/>
                <a:gd name="connsiteY0" fmla="*/ 0 h 7634"/>
                <a:gd name="connsiteX1" fmla="*/ 4007481 w 4007480"/>
                <a:gd name="connsiteY1" fmla="*/ 0 h 7634"/>
              </a:gdLst>
              <a:ahLst/>
              <a:cxnLst>
                <a:cxn ang="0">
                  <a:pos x="connsiteX0" y="connsiteY0"/>
                </a:cxn>
                <a:cxn ang="0">
                  <a:pos x="connsiteX1" y="connsiteY1"/>
                </a:cxn>
              </a:cxnLst>
              <a:rect l="l" t="t" r="r" b="b"/>
              <a:pathLst>
                <a:path w="4007480" h="7634">
                  <a:moveTo>
                    <a:pt x="0" y="0"/>
                  </a:moveTo>
                  <a:lnTo>
                    <a:pt x="4007481" y="0"/>
                  </a:lnTo>
                </a:path>
              </a:pathLst>
            </a:custGeom>
            <a:ln w="22903" cap="rnd">
              <a:solidFill>
                <a:srgbClr val="A3A3A3"/>
              </a:solidFill>
              <a:prstDash val="solid"/>
              <a:round/>
            </a:ln>
          </p:spPr>
          <p:txBody>
            <a:bodyPr rtlCol="0" anchor="ctr"/>
            <a:lstStyle/>
            <a:p>
              <a:endParaRPr lang="en-IN"/>
            </a:p>
          </p:txBody>
        </p:sp>
        <p:sp>
          <p:nvSpPr>
            <p:cNvPr id="51" name="Freeform: Shape 50">
              <a:extLst>
                <a:ext uri="{FF2B5EF4-FFF2-40B4-BE49-F238E27FC236}">
                  <a16:creationId xmlns:a16="http://schemas.microsoft.com/office/drawing/2014/main" id="{47CBC3A7-B7B2-D763-ED83-4224245CDE3B}"/>
                </a:ext>
              </a:extLst>
            </p:cNvPr>
            <p:cNvSpPr/>
            <p:nvPr/>
          </p:nvSpPr>
          <p:spPr>
            <a:xfrm>
              <a:off x="4300409" y="6565987"/>
              <a:ext cx="324992" cy="7634"/>
            </a:xfrm>
            <a:custGeom>
              <a:avLst/>
              <a:gdLst>
                <a:gd name="connsiteX0" fmla="*/ 0 w 324992"/>
                <a:gd name="connsiteY0" fmla="*/ 0 h 7634"/>
                <a:gd name="connsiteX1" fmla="*/ 324993 w 324992"/>
                <a:gd name="connsiteY1" fmla="*/ 0 h 7634"/>
              </a:gdLst>
              <a:ahLst/>
              <a:cxnLst>
                <a:cxn ang="0">
                  <a:pos x="connsiteX0" y="connsiteY0"/>
                </a:cxn>
                <a:cxn ang="0">
                  <a:pos x="connsiteX1" y="connsiteY1"/>
                </a:cxn>
              </a:cxnLst>
              <a:rect l="l" t="t" r="r" b="b"/>
              <a:pathLst>
                <a:path w="324992" h="7634">
                  <a:moveTo>
                    <a:pt x="0" y="0"/>
                  </a:moveTo>
                  <a:lnTo>
                    <a:pt x="324993" y="0"/>
                  </a:lnTo>
                </a:path>
              </a:pathLst>
            </a:custGeom>
            <a:ln w="22903" cap="rnd">
              <a:solidFill>
                <a:srgbClr val="FFFFFF"/>
              </a:solidFill>
              <a:prstDash val="solid"/>
              <a:round/>
            </a:ln>
          </p:spPr>
          <p:txBody>
            <a:bodyPr rtlCol="0" anchor="ctr"/>
            <a:lstStyle/>
            <a:p>
              <a:endParaRPr lang="en-IN"/>
            </a:p>
          </p:txBody>
        </p:sp>
      </p:grpSp>
      <p:grpSp>
        <p:nvGrpSpPr>
          <p:cNvPr id="56" name="Graphic 22">
            <a:extLst>
              <a:ext uri="{FF2B5EF4-FFF2-40B4-BE49-F238E27FC236}">
                <a16:creationId xmlns:a16="http://schemas.microsoft.com/office/drawing/2014/main" id="{31CCF217-3D6B-8A4C-E780-6E9E2E261FF9}"/>
              </a:ext>
            </a:extLst>
          </p:cNvPr>
          <p:cNvGrpSpPr/>
          <p:nvPr/>
        </p:nvGrpSpPr>
        <p:grpSpPr>
          <a:xfrm>
            <a:off x="6014976" y="5942566"/>
            <a:ext cx="1010457" cy="347287"/>
            <a:chOff x="5985836" y="6055175"/>
            <a:chExt cx="682813" cy="234678"/>
          </a:xfrm>
        </p:grpSpPr>
        <p:grpSp>
          <p:nvGrpSpPr>
            <p:cNvPr id="57" name="Graphic 22">
              <a:extLst>
                <a:ext uri="{FF2B5EF4-FFF2-40B4-BE49-F238E27FC236}">
                  <a16:creationId xmlns:a16="http://schemas.microsoft.com/office/drawing/2014/main" id="{42A7CF39-2212-C555-4303-3484A2263C13}"/>
                </a:ext>
              </a:extLst>
            </p:cNvPr>
            <p:cNvGrpSpPr/>
            <p:nvPr/>
          </p:nvGrpSpPr>
          <p:grpSpPr>
            <a:xfrm>
              <a:off x="6209903" y="6055175"/>
              <a:ext cx="234678" cy="234678"/>
              <a:chOff x="6209903" y="6055175"/>
              <a:chExt cx="234678" cy="234678"/>
            </a:xfrm>
          </p:grpSpPr>
          <p:sp>
            <p:nvSpPr>
              <p:cNvPr id="59" name="Freeform: Shape 58">
                <a:extLst>
                  <a:ext uri="{FF2B5EF4-FFF2-40B4-BE49-F238E27FC236}">
                    <a16:creationId xmlns:a16="http://schemas.microsoft.com/office/drawing/2014/main" id="{C8D29D25-41E9-8A4F-1EA6-CC62418E3E95}"/>
                  </a:ext>
                </a:extLst>
              </p:cNvPr>
              <p:cNvSpPr/>
              <p:nvPr/>
            </p:nvSpPr>
            <p:spPr>
              <a:xfrm>
                <a:off x="6209903" y="6055175"/>
                <a:ext cx="234678" cy="234678"/>
              </a:xfrm>
              <a:custGeom>
                <a:avLst/>
                <a:gdLst>
                  <a:gd name="connsiteX0" fmla="*/ 234679 w 234678"/>
                  <a:gd name="connsiteY0" fmla="*/ 117339 h 234678"/>
                  <a:gd name="connsiteX1" fmla="*/ 117339 w 234678"/>
                  <a:gd name="connsiteY1" fmla="*/ 234679 h 234678"/>
                  <a:gd name="connsiteX2" fmla="*/ 0 w 234678"/>
                  <a:gd name="connsiteY2" fmla="*/ 117339 h 234678"/>
                  <a:gd name="connsiteX3" fmla="*/ 117339 w 234678"/>
                  <a:gd name="connsiteY3" fmla="*/ 0 h 234678"/>
                  <a:gd name="connsiteX4" fmla="*/ 234679 w 234678"/>
                  <a:gd name="connsiteY4" fmla="*/ 117339 h 234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678" h="234678">
                    <a:moveTo>
                      <a:pt x="234679" y="117339"/>
                    </a:moveTo>
                    <a:cubicBezTo>
                      <a:pt x="234679" y="182144"/>
                      <a:pt x="182144" y="234679"/>
                      <a:pt x="117339" y="234679"/>
                    </a:cubicBezTo>
                    <a:cubicBezTo>
                      <a:pt x="52535" y="234679"/>
                      <a:pt x="0" y="182144"/>
                      <a:pt x="0" y="117339"/>
                    </a:cubicBezTo>
                    <a:cubicBezTo>
                      <a:pt x="0" y="52535"/>
                      <a:pt x="52535" y="0"/>
                      <a:pt x="117339" y="0"/>
                    </a:cubicBezTo>
                    <a:cubicBezTo>
                      <a:pt x="182144" y="0"/>
                      <a:pt x="234679" y="52535"/>
                      <a:pt x="234679" y="117339"/>
                    </a:cubicBezTo>
                    <a:close/>
                  </a:path>
                </a:pathLst>
              </a:custGeom>
              <a:solidFill>
                <a:srgbClr val="FFFFFF"/>
              </a:solidFill>
              <a:ln w="7634" cap="flat">
                <a:noFill/>
                <a:prstDash val="solid"/>
                <a:miter/>
              </a:ln>
            </p:spPr>
            <p:txBody>
              <a:bodyPr rtlCol="0" anchor="ctr"/>
              <a:lstStyle/>
              <a:p>
                <a:endParaRPr lang="en-IN"/>
              </a:p>
            </p:txBody>
          </p:sp>
          <p:grpSp>
            <p:nvGrpSpPr>
              <p:cNvPr id="60" name="Graphic 22">
                <a:extLst>
                  <a:ext uri="{FF2B5EF4-FFF2-40B4-BE49-F238E27FC236}">
                    <a16:creationId xmlns:a16="http://schemas.microsoft.com/office/drawing/2014/main" id="{76421D9D-D3CA-59A3-0AAA-36F1A3D2CA89}"/>
                  </a:ext>
                </a:extLst>
              </p:cNvPr>
              <p:cNvGrpSpPr/>
              <p:nvPr/>
            </p:nvGrpSpPr>
            <p:grpSpPr>
              <a:xfrm>
                <a:off x="6289224" y="6120601"/>
                <a:ext cx="76037" cy="103750"/>
                <a:chOff x="6289224" y="6120601"/>
                <a:chExt cx="76037" cy="103750"/>
              </a:xfrm>
              <a:solidFill>
                <a:srgbClr val="000000"/>
              </a:solidFill>
            </p:grpSpPr>
            <p:sp>
              <p:nvSpPr>
                <p:cNvPr id="61" name="Freeform: Shape 60">
                  <a:extLst>
                    <a:ext uri="{FF2B5EF4-FFF2-40B4-BE49-F238E27FC236}">
                      <a16:creationId xmlns:a16="http://schemas.microsoft.com/office/drawing/2014/main" id="{34850E5A-91B2-D584-D5B5-C8A97A07463B}"/>
                    </a:ext>
                  </a:extLst>
                </p:cNvPr>
                <p:cNvSpPr/>
                <p:nvPr/>
              </p:nvSpPr>
              <p:spPr>
                <a:xfrm>
                  <a:off x="6289224" y="6120601"/>
                  <a:ext cx="25345" cy="103750"/>
                </a:xfrm>
                <a:custGeom>
                  <a:avLst/>
                  <a:gdLst>
                    <a:gd name="connsiteX0" fmla="*/ 0 w 25345"/>
                    <a:gd name="connsiteY0" fmla="*/ 0 h 103750"/>
                    <a:gd name="connsiteX1" fmla="*/ 25346 w 25345"/>
                    <a:gd name="connsiteY1" fmla="*/ 0 h 103750"/>
                    <a:gd name="connsiteX2" fmla="*/ 25346 w 25345"/>
                    <a:gd name="connsiteY2" fmla="*/ 103750 h 103750"/>
                    <a:gd name="connsiteX3" fmla="*/ 0 w 25345"/>
                    <a:gd name="connsiteY3" fmla="*/ 103750 h 103750"/>
                  </a:gdLst>
                  <a:ahLst/>
                  <a:cxnLst>
                    <a:cxn ang="0">
                      <a:pos x="connsiteX0" y="connsiteY0"/>
                    </a:cxn>
                    <a:cxn ang="0">
                      <a:pos x="connsiteX1" y="connsiteY1"/>
                    </a:cxn>
                    <a:cxn ang="0">
                      <a:pos x="connsiteX2" y="connsiteY2"/>
                    </a:cxn>
                    <a:cxn ang="0">
                      <a:pos x="connsiteX3" y="connsiteY3"/>
                    </a:cxn>
                  </a:cxnLst>
                  <a:rect l="l" t="t" r="r" b="b"/>
                  <a:pathLst>
                    <a:path w="25345" h="103750">
                      <a:moveTo>
                        <a:pt x="0" y="0"/>
                      </a:moveTo>
                      <a:lnTo>
                        <a:pt x="25346" y="0"/>
                      </a:lnTo>
                      <a:lnTo>
                        <a:pt x="25346" y="103750"/>
                      </a:lnTo>
                      <a:lnTo>
                        <a:pt x="0" y="103750"/>
                      </a:lnTo>
                      <a:close/>
                    </a:path>
                  </a:pathLst>
                </a:custGeom>
                <a:solidFill>
                  <a:srgbClr val="000000"/>
                </a:solidFill>
                <a:ln w="7634"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43826244-9B2E-081E-D626-37DA1CA39C60}"/>
                    </a:ext>
                  </a:extLst>
                </p:cNvPr>
                <p:cNvSpPr/>
                <p:nvPr/>
              </p:nvSpPr>
              <p:spPr>
                <a:xfrm>
                  <a:off x="6339916" y="6120601"/>
                  <a:ext cx="25345" cy="103750"/>
                </a:xfrm>
                <a:custGeom>
                  <a:avLst/>
                  <a:gdLst>
                    <a:gd name="connsiteX0" fmla="*/ 0 w 25345"/>
                    <a:gd name="connsiteY0" fmla="*/ 0 h 103750"/>
                    <a:gd name="connsiteX1" fmla="*/ 25346 w 25345"/>
                    <a:gd name="connsiteY1" fmla="*/ 0 h 103750"/>
                    <a:gd name="connsiteX2" fmla="*/ 25346 w 25345"/>
                    <a:gd name="connsiteY2" fmla="*/ 103750 h 103750"/>
                    <a:gd name="connsiteX3" fmla="*/ 0 w 25345"/>
                    <a:gd name="connsiteY3" fmla="*/ 103750 h 103750"/>
                  </a:gdLst>
                  <a:ahLst/>
                  <a:cxnLst>
                    <a:cxn ang="0">
                      <a:pos x="connsiteX0" y="connsiteY0"/>
                    </a:cxn>
                    <a:cxn ang="0">
                      <a:pos x="connsiteX1" y="connsiteY1"/>
                    </a:cxn>
                    <a:cxn ang="0">
                      <a:pos x="connsiteX2" y="connsiteY2"/>
                    </a:cxn>
                    <a:cxn ang="0">
                      <a:pos x="connsiteX3" y="connsiteY3"/>
                    </a:cxn>
                  </a:cxnLst>
                  <a:rect l="l" t="t" r="r" b="b"/>
                  <a:pathLst>
                    <a:path w="25345" h="103750">
                      <a:moveTo>
                        <a:pt x="0" y="0"/>
                      </a:moveTo>
                      <a:lnTo>
                        <a:pt x="25346" y="0"/>
                      </a:lnTo>
                      <a:lnTo>
                        <a:pt x="25346" y="103750"/>
                      </a:lnTo>
                      <a:lnTo>
                        <a:pt x="0" y="103750"/>
                      </a:lnTo>
                      <a:close/>
                    </a:path>
                  </a:pathLst>
                </a:custGeom>
                <a:solidFill>
                  <a:srgbClr val="000000"/>
                </a:solidFill>
                <a:ln w="7634" cap="flat">
                  <a:noFill/>
                  <a:prstDash val="solid"/>
                  <a:miter/>
                </a:ln>
              </p:spPr>
              <p:txBody>
                <a:bodyPr rtlCol="0" anchor="ctr"/>
                <a:lstStyle/>
                <a:p>
                  <a:endParaRPr lang="en-IN"/>
                </a:p>
              </p:txBody>
            </p:sp>
          </p:grpSp>
        </p:grpSp>
        <p:grpSp>
          <p:nvGrpSpPr>
            <p:cNvPr id="66" name="Graphic 22">
              <a:extLst>
                <a:ext uri="{FF2B5EF4-FFF2-40B4-BE49-F238E27FC236}">
                  <a16:creationId xmlns:a16="http://schemas.microsoft.com/office/drawing/2014/main" id="{195409B4-8E68-9776-5C4C-62B6600DF0D2}"/>
                </a:ext>
              </a:extLst>
            </p:cNvPr>
            <p:cNvGrpSpPr/>
            <p:nvPr/>
          </p:nvGrpSpPr>
          <p:grpSpPr>
            <a:xfrm>
              <a:off x="6565205" y="6114036"/>
              <a:ext cx="103444" cy="111613"/>
              <a:chOff x="6565205" y="6114036"/>
              <a:chExt cx="103444" cy="111613"/>
            </a:xfrm>
            <a:solidFill>
              <a:srgbClr val="FFFFFF"/>
            </a:solidFill>
          </p:grpSpPr>
          <p:sp>
            <p:nvSpPr>
              <p:cNvPr id="74" name="Freeform: Shape 73">
                <a:extLst>
                  <a:ext uri="{FF2B5EF4-FFF2-40B4-BE49-F238E27FC236}">
                    <a16:creationId xmlns:a16="http://schemas.microsoft.com/office/drawing/2014/main" id="{6AAAB4F8-7B40-0BEF-F04A-7B3A113ABCFD}"/>
                  </a:ext>
                </a:extLst>
              </p:cNvPr>
              <p:cNvSpPr/>
              <p:nvPr/>
            </p:nvSpPr>
            <p:spPr>
              <a:xfrm>
                <a:off x="6565205" y="6114036"/>
                <a:ext cx="96650" cy="111613"/>
              </a:xfrm>
              <a:custGeom>
                <a:avLst/>
                <a:gdLst>
                  <a:gd name="connsiteX0" fmla="*/ 96650 w 96650"/>
                  <a:gd name="connsiteY0" fmla="*/ 55807 h 111613"/>
                  <a:gd name="connsiteX1" fmla="*/ 0 w 96650"/>
                  <a:gd name="connsiteY1" fmla="*/ 0 h 111613"/>
                  <a:gd name="connsiteX2" fmla="*/ 0 w 96650"/>
                  <a:gd name="connsiteY2" fmla="*/ 111614 h 111613"/>
                  <a:gd name="connsiteX3" fmla="*/ 96650 w 96650"/>
                  <a:gd name="connsiteY3" fmla="*/ 55807 h 111613"/>
                </a:gdLst>
                <a:ahLst/>
                <a:cxnLst>
                  <a:cxn ang="0">
                    <a:pos x="connsiteX0" y="connsiteY0"/>
                  </a:cxn>
                  <a:cxn ang="0">
                    <a:pos x="connsiteX1" y="connsiteY1"/>
                  </a:cxn>
                  <a:cxn ang="0">
                    <a:pos x="connsiteX2" y="connsiteY2"/>
                  </a:cxn>
                  <a:cxn ang="0">
                    <a:pos x="connsiteX3" y="connsiteY3"/>
                  </a:cxn>
                </a:cxnLst>
                <a:rect l="l" t="t" r="r" b="b"/>
                <a:pathLst>
                  <a:path w="96650" h="111613">
                    <a:moveTo>
                      <a:pt x="96650" y="55807"/>
                    </a:moveTo>
                    <a:lnTo>
                      <a:pt x="0" y="0"/>
                    </a:lnTo>
                    <a:lnTo>
                      <a:pt x="0" y="111614"/>
                    </a:lnTo>
                    <a:lnTo>
                      <a:pt x="96650" y="55807"/>
                    </a:lnTo>
                    <a:close/>
                  </a:path>
                </a:pathLst>
              </a:custGeom>
              <a:solidFill>
                <a:srgbClr val="FFFFFF"/>
              </a:solidFill>
              <a:ln w="7634"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E809CEF5-0C63-A9CC-DAC0-5750FC57AE05}"/>
                  </a:ext>
                </a:extLst>
              </p:cNvPr>
              <p:cNvSpPr/>
              <p:nvPr/>
            </p:nvSpPr>
            <p:spPr>
              <a:xfrm>
                <a:off x="6655060" y="6114036"/>
                <a:ext cx="13589" cy="111613"/>
              </a:xfrm>
              <a:custGeom>
                <a:avLst/>
                <a:gdLst>
                  <a:gd name="connsiteX0" fmla="*/ 0 w 13589"/>
                  <a:gd name="connsiteY0" fmla="*/ 0 h 111613"/>
                  <a:gd name="connsiteX1" fmla="*/ 13589 w 13589"/>
                  <a:gd name="connsiteY1" fmla="*/ 0 h 111613"/>
                  <a:gd name="connsiteX2" fmla="*/ 13589 w 13589"/>
                  <a:gd name="connsiteY2" fmla="*/ 111614 h 111613"/>
                  <a:gd name="connsiteX3" fmla="*/ 0 w 13589"/>
                  <a:gd name="connsiteY3" fmla="*/ 111614 h 111613"/>
                </a:gdLst>
                <a:ahLst/>
                <a:cxnLst>
                  <a:cxn ang="0">
                    <a:pos x="connsiteX0" y="connsiteY0"/>
                  </a:cxn>
                  <a:cxn ang="0">
                    <a:pos x="connsiteX1" y="connsiteY1"/>
                  </a:cxn>
                  <a:cxn ang="0">
                    <a:pos x="connsiteX2" y="connsiteY2"/>
                  </a:cxn>
                  <a:cxn ang="0">
                    <a:pos x="connsiteX3" y="connsiteY3"/>
                  </a:cxn>
                </a:cxnLst>
                <a:rect l="l" t="t" r="r" b="b"/>
                <a:pathLst>
                  <a:path w="13589" h="111613">
                    <a:moveTo>
                      <a:pt x="0" y="0"/>
                    </a:moveTo>
                    <a:lnTo>
                      <a:pt x="13589" y="0"/>
                    </a:lnTo>
                    <a:lnTo>
                      <a:pt x="13589" y="111614"/>
                    </a:lnTo>
                    <a:lnTo>
                      <a:pt x="0" y="111614"/>
                    </a:lnTo>
                    <a:close/>
                  </a:path>
                </a:pathLst>
              </a:custGeom>
              <a:solidFill>
                <a:srgbClr val="FFFFFF"/>
              </a:solidFill>
              <a:ln w="7634" cap="flat">
                <a:noFill/>
                <a:prstDash val="solid"/>
                <a:miter/>
              </a:ln>
            </p:spPr>
            <p:txBody>
              <a:bodyPr rtlCol="0" anchor="ctr"/>
              <a:lstStyle/>
              <a:p>
                <a:endParaRPr lang="en-IN"/>
              </a:p>
            </p:txBody>
          </p:sp>
        </p:grpSp>
        <p:grpSp>
          <p:nvGrpSpPr>
            <p:cNvPr id="82" name="Graphic 22">
              <a:extLst>
                <a:ext uri="{FF2B5EF4-FFF2-40B4-BE49-F238E27FC236}">
                  <a16:creationId xmlns:a16="http://schemas.microsoft.com/office/drawing/2014/main" id="{9E623AAD-3785-E80E-2980-5096A52075B3}"/>
                </a:ext>
              </a:extLst>
            </p:cNvPr>
            <p:cNvGrpSpPr/>
            <p:nvPr/>
          </p:nvGrpSpPr>
          <p:grpSpPr>
            <a:xfrm>
              <a:off x="5985836" y="6114036"/>
              <a:ext cx="103521" cy="111613"/>
              <a:chOff x="5985836" y="6114036"/>
              <a:chExt cx="103521" cy="111613"/>
            </a:xfrm>
            <a:solidFill>
              <a:srgbClr val="FFFFFF"/>
            </a:solidFill>
          </p:grpSpPr>
          <p:sp>
            <p:nvSpPr>
              <p:cNvPr id="83" name="Freeform: Shape 82">
                <a:extLst>
                  <a:ext uri="{FF2B5EF4-FFF2-40B4-BE49-F238E27FC236}">
                    <a16:creationId xmlns:a16="http://schemas.microsoft.com/office/drawing/2014/main" id="{6AA657D1-4956-1596-65B3-795D04D6DE75}"/>
                  </a:ext>
                </a:extLst>
              </p:cNvPr>
              <p:cNvSpPr/>
              <p:nvPr/>
            </p:nvSpPr>
            <p:spPr>
              <a:xfrm>
                <a:off x="5992631" y="6114036"/>
                <a:ext cx="96726" cy="111613"/>
              </a:xfrm>
              <a:custGeom>
                <a:avLst/>
                <a:gdLst>
                  <a:gd name="connsiteX0" fmla="*/ 0 w 96726"/>
                  <a:gd name="connsiteY0" fmla="*/ 55807 h 111613"/>
                  <a:gd name="connsiteX1" fmla="*/ 96727 w 96726"/>
                  <a:gd name="connsiteY1" fmla="*/ 0 h 111613"/>
                  <a:gd name="connsiteX2" fmla="*/ 96727 w 96726"/>
                  <a:gd name="connsiteY2" fmla="*/ 111614 h 111613"/>
                  <a:gd name="connsiteX3" fmla="*/ 0 w 96726"/>
                  <a:gd name="connsiteY3" fmla="*/ 55807 h 111613"/>
                </a:gdLst>
                <a:ahLst/>
                <a:cxnLst>
                  <a:cxn ang="0">
                    <a:pos x="connsiteX0" y="connsiteY0"/>
                  </a:cxn>
                  <a:cxn ang="0">
                    <a:pos x="connsiteX1" y="connsiteY1"/>
                  </a:cxn>
                  <a:cxn ang="0">
                    <a:pos x="connsiteX2" y="connsiteY2"/>
                  </a:cxn>
                  <a:cxn ang="0">
                    <a:pos x="connsiteX3" y="connsiteY3"/>
                  </a:cxn>
                </a:cxnLst>
                <a:rect l="l" t="t" r="r" b="b"/>
                <a:pathLst>
                  <a:path w="96726" h="111613">
                    <a:moveTo>
                      <a:pt x="0" y="55807"/>
                    </a:moveTo>
                    <a:lnTo>
                      <a:pt x="96727" y="0"/>
                    </a:lnTo>
                    <a:lnTo>
                      <a:pt x="96727" y="111614"/>
                    </a:lnTo>
                    <a:lnTo>
                      <a:pt x="0" y="55807"/>
                    </a:lnTo>
                    <a:close/>
                  </a:path>
                </a:pathLst>
              </a:custGeom>
              <a:solidFill>
                <a:srgbClr val="FFFFFF"/>
              </a:solidFill>
              <a:ln w="7634"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674F7BF8-CCF7-863A-D314-5A5F61C72936}"/>
                  </a:ext>
                </a:extLst>
              </p:cNvPr>
              <p:cNvSpPr/>
              <p:nvPr/>
            </p:nvSpPr>
            <p:spPr>
              <a:xfrm rot="-10800000">
                <a:off x="5985836" y="6114036"/>
                <a:ext cx="13589" cy="111613"/>
              </a:xfrm>
              <a:custGeom>
                <a:avLst/>
                <a:gdLst>
                  <a:gd name="connsiteX0" fmla="*/ 0 w 13589"/>
                  <a:gd name="connsiteY0" fmla="*/ 0 h 111613"/>
                  <a:gd name="connsiteX1" fmla="*/ 13589 w 13589"/>
                  <a:gd name="connsiteY1" fmla="*/ 0 h 111613"/>
                  <a:gd name="connsiteX2" fmla="*/ 13589 w 13589"/>
                  <a:gd name="connsiteY2" fmla="*/ 111614 h 111613"/>
                  <a:gd name="connsiteX3" fmla="*/ 0 w 13589"/>
                  <a:gd name="connsiteY3" fmla="*/ 111614 h 111613"/>
                </a:gdLst>
                <a:ahLst/>
                <a:cxnLst>
                  <a:cxn ang="0">
                    <a:pos x="connsiteX0" y="connsiteY0"/>
                  </a:cxn>
                  <a:cxn ang="0">
                    <a:pos x="connsiteX1" y="connsiteY1"/>
                  </a:cxn>
                  <a:cxn ang="0">
                    <a:pos x="connsiteX2" y="connsiteY2"/>
                  </a:cxn>
                  <a:cxn ang="0">
                    <a:pos x="connsiteX3" y="connsiteY3"/>
                  </a:cxn>
                </a:cxnLst>
                <a:rect l="l" t="t" r="r" b="b"/>
                <a:pathLst>
                  <a:path w="13589" h="111613">
                    <a:moveTo>
                      <a:pt x="0" y="0"/>
                    </a:moveTo>
                    <a:lnTo>
                      <a:pt x="13589" y="0"/>
                    </a:lnTo>
                    <a:lnTo>
                      <a:pt x="13589" y="111614"/>
                    </a:lnTo>
                    <a:lnTo>
                      <a:pt x="0" y="111614"/>
                    </a:lnTo>
                    <a:close/>
                  </a:path>
                </a:pathLst>
              </a:custGeom>
              <a:solidFill>
                <a:srgbClr val="FFFFFF"/>
              </a:solidFill>
              <a:ln w="7634" cap="flat">
                <a:noFill/>
                <a:prstDash val="solid"/>
                <a:miter/>
              </a:ln>
            </p:spPr>
            <p:txBody>
              <a:bodyPr rtlCol="0" anchor="ctr"/>
              <a:lstStyle/>
              <a:p>
                <a:endParaRPr lang="en-IN"/>
              </a:p>
            </p:txBody>
          </p:sp>
        </p:grpSp>
      </p:grpSp>
      <p:grpSp>
        <p:nvGrpSpPr>
          <p:cNvPr id="85" name="Graphic 22">
            <a:extLst>
              <a:ext uri="{FF2B5EF4-FFF2-40B4-BE49-F238E27FC236}">
                <a16:creationId xmlns:a16="http://schemas.microsoft.com/office/drawing/2014/main" id="{75A6F947-34A7-B505-AECD-F18055A09AC0}"/>
              </a:ext>
            </a:extLst>
          </p:cNvPr>
          <p:cNvGrpSpPr/>
          <p:nvPr/>
        </p:nvGrpSpPr>
        <p:grpSpPr>
          <a:xfrm>
            <a:off x="7404920" y="6042663"/>
            <a:ext cx="185055" cy="193980"/>
            <a:chOff x="6925086" y="6122815"/>
            <a:chExt cx="125050" cy="131081"/>
          </a:xfrm>
          <a:solidFill>
            <a:srgbClr val="1ED760"/>
          </a:solidFill>
        </p:grpSpPr>
        <p:sp>
          <p:nvSpPr>
            <p:cNvPr id="86" name="Freeform: Shape 85">
              <a:extLst>
                <a:ext uri="{FF2B5EF4-FFF2-40B4-BE49-F238E27FC236}">
                  <a16:creationId xmlns:a16="http://schemas.microsoft.com/office/drawing/2014/main" id="{F82F4295-6748-7BAE-3891-742E07A0DB21}"/>
                </a:ext>
              </a:extLst>
            </p:cNvPr>
            <p:cNvSpPr/>
            <p:nvPr/>
          </p:nvSpPr>
          <p:spPr>
            <a:xfrm>
              <a:off x="6925086" y="6122815"/>
              <a:ext cx="125050" cy="110621"/>
            </a:xfrm>
            <a:custGeom>
              <a:avLst/>
              <a:gdLst>
                <a:gd name="connsiteX0" fmla="*/ 94742 w 125050"/>
                <a:gd name="connsiteY0" fmla="*/ 0 h 110621"/>
                <a:gd name="connsiteX1" fmla="*/ 30308 w 125050"/>
                <a:gd name="connsiteY1" fmla="*/ 0 h 110621"/>
                <a:gd name="connsiteX2" fmla="*/ 0 w 125050"/>
                <a:gd name="connsiteY2" fmla="*/ 30308 h 110621"/>
                <a:gd name="connsiteX3" fmla="*/ 0 w 125050"/>
                <a:gd name="connsiteY3" fmla="*/ 64892 h 110621"/>
                <a:gd name="connsiteX4" fmla="*/ 30308 w 125050"/>
                <a:gd name="connsiteY4" fmla="*/ 95200 h 110621"/>
                <a:gd name="connsiteX5" fmla="*/ 45424 w 125050"/>
                <a:gd name="connsiteY5" fmla="*/ 95200 h 110621"/>
                <a:gd name="connsiteX6" fmla="*/ 49165 w 125050"/>
                <a:gd name="connsiteY6" fmla="*/ 91459 h 110621"/>
                <a:gd name="connsiteX7" fmla="*/ 45424 w 125050"/>
                <a:gd name="connsiteY7" fmla="*/ 87718 h 110621"/>
                <a:gd name="connsiteX8" fmla="*/ 30308 w 125050"/>
                <a:gd name="connsiteY8" fmla="*/ 87718 h 110621"/>
                <a:gd name="connsiteX9" fmla="*/ 7482 w 125050"/>
                <a:gd name="connsiteY9" fmla="*/ 64892 h 110621"/>
                <a:gd name="connsiteX10" fmla="*/ 7482 w 125050"/>
                <a:gd name="connsiteY10" fmla="*/ 30308 h 110621"/>
                <a:gd name="connsiteX11" fmla="*/ 30308 w 125050"/>
                <a:gd name="connsiteY11" fmla="*/ 7482 h 110621"/>
                <a:gd name="connsiteX12" fmla="*/ 94742 w 125050"/>
                <a:gd name="connsiteY12" fmla="*/ 7482 h 110621"/>
                <a:gd name="connsiteX13" fmla="*/ 117569 w 125050"/>
                <a:gd name="connsiteY13" fmla="*/ 30308 h 110621"/>
                <a:gd name="connsiteX14" fmla="*/ 117569 w 125050"/>
                <a:gd name="connsiteY14" fmla="*/ 64892 h 110621"/>
                <a:gd name="connsiteX15" fmla="*/ 94742 w 125050"/>
                <a:gd name="connsiteY15" fmla="*/ 87718 h 110621"/>
                <a:gd name="connsiteX16" fmla="*/ 67335 w 125050"/>
                <a:gd name="connsiteY16" fmla="*/ 87718 h 110621"/>
                <a:gd name="connsiteX17" fmla="*/ 76343 w 125050"/>
                <a:gd name="connsiteY17" fmla="*/ 78710 h 110621"/>
                <a:gd name="connsiteX18" fmla="*/ 76343 w 125050"/>
                <a:gd name="connsiteY18" fmla="*/ 73366 h 110621"/>
                <a:gd name="connsiteX19" fmla="*/ 71000 w 125050"/>
                <a:gd name="connsiteY19" fmla="*/ 73366 h 110621"/>
                <a:gd name="connsiteX20" fmla="*/ 55578 w 125050"/>
                <a:gd name="connsiteY20" fmla="*/ 88787 h 110621"/>
                <a:gd name="connsiteX21" fmla="*/ 54509 w 125050"/>
                <a:gd name="connsiteY21" fmla="*/ 91459 h 110621"/>
                <a:gd name="connsiteX22" fmla="*/ 55578 w 125050"/>
                <a:gd name="connsiteY22" fmla="*/ 94131 h 110621"/>
                <a:gd name="connsiteX23" fmla="*/ 71000 w 125050"/>
                <a:gd name="connsiteY23" fmla="*/ 109552 h 110621"/>
                <a:gd name="connsiteX24" fmla="*/ 73671 w 125050"/>
                <a:gd name="connsiteY24" fmla="*/ 110621 h 110621"/>
                <a:gd name="connsiteX25" fmla="*/ 76343 w 125050"/>
                <a:gd name="connsiteY25" fmla="*/ 109552 h 110621"/>
                <a:gd name="connsiteX26" fmla="*/ 76343 w 125050"/>
                <a:gd name="connsiteY26" fmla="*/ 104208 h 110621"/>
                <a:gd name="connsiteX27" fmla="*/ 67335 w 125050"/>
                <a:gd name="connsiteY27" fmla="*/ 95200 h 110621"/>
                <a:gd name="connsiteX28" fmla="*/ 94742 w 125050"/>
                <a:gd name="connsiteY28" fmla="*/ 95200 h 110621"/>
                <a:gd name="connsiteX29" fmla="*/ 125050 w 125050"/>
                <a:gd name="connsiteY29" fmla="*/ 64892 h 110621"/>
                <a:gd name="connsiteX30" fmla="*/ 125050 w 125050"/>
                <a:gd name="connsiteY30" fmla="*/ 30308 h 110621"/>
                <a:gd name="connsiteX31" fmla="*/ 94742 w 125050"/>
                <a:gd name="connsiteY31" fmla="*/ 0 h 110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5050" h="110621">
                  <a:moveTo>
                    <a:pt x="94742" y="0"/>
                  </a:moveTo>
                  <a:lnTo>
                    <a:pt x="30308" y="0"/>
                  </a:lnTo>
                  <a:cubicBezTo>
                    <a:pt x="13589" y="0"/>
                    <a:pt x="0" y="13589"/>
                    <a:pt x="0" y="30308"/>
                  </a:cubicBezTo>
                  <a:lnTo>
                    <a:pt x="0" y="64892"/>
                  </a:lnTo>
                  <a:cubicBezTo>
                    <a:pt x="0" y="81611"/>
                    <a:pt x="13589" y="95200"/>
                    <a:pt x="30308" y="95200"/>
                  </a:cubicBezTo>
                  <a:lnTo>
                    <a:pt x="45424" y="95200"/>
                  </a:lnTo>
                  <a:cubicBezTo>
                    <a:pt x="47486" y="95200"/>
                    <a:pt x="49165" y="93520"/>
                    <a:pt x="49165" y="91459"/>
                  </a:cubicBezTo>
                  <a:cubicBezTo>
                    <a:pt x="49165" y="89398"/>
                    <a:pt x="47486" y="87718"/>
                    <a:pt x="45424" y="87718"/>
                  </a:cubicBezTo>
                  <a:lnTo>
                    <a:pt x="30308" y="87718"/>
                  </a:lnTo>
                  <a:cubicBezTo>
                    <a:pt x="17712" y="87718"/>
                    <a:pt x="7482" y="77488"/>
                    <a:pt x="7482" y="64892"/>
                  </a:cubicBezTo>
                  <a:lnTo>
                    <a:pt x="7482" y="30308"/>
                  </a:lnTo>
                  <a:cubicBezTo>
                    <a:pt x="7482" y="17712"/>
                    <a:pt x="17712" y="7482"/>
                    <a:pt x="30308" y="7482"/>
                  </a:cubicBezTo>
                  <a:lnTo>
                    <a:pt x="94742" y="7482"/>
                  </a:lnTo>
                  <a:cubicBezTo>
                    <a:pt x="107338" y="7482"/>
                    <a:pt x="117569" y="17712"/>
                    <a:pt x="117569" y="30308"/>
                  </a:cubicBezTo>
                  <a:lnTo>
                    <a:pt x="117569" y="64892"/>
                  </a:lnTo>
                  <a:cubicBezTo>
                    <a:pt x="117569" y="77488"/>
                    <a:pt x="107338" y="87718"/>
                    <a:pt x="94742" y="87718"/>
                  </a:cubicBezTo>
                  <a:lnTo>
                    <a:pt x="67335" y="87718"/>
                  </a:lnTo>
                  <a:lnTo>
                    <a:pt x="76343" y="78710"/>
                  </a:lnTo>
                  <a:cubicBezTo>
                    <a:pt x="77794" y="77259"/>
                    <a:pt x="77794" y="74816"/>
                    <a:pt x="76343" y="73366"/>
                  </a:cubicBezTo>
                  <a:cubicBezTo>
                    <a:pt x="74893" y="71915"/>
                    <a:pt x="72450" y="71915"/>
                    <a:pt x="71000" y="73366"/>
                  </a:cubicBezTo>
                  <a:lnTo>
                    <a:pt x="55578" y="88787"/>
                  </a:lnTo>
                  <a:cubicBezTo>
                    <a:pt x="54891" y="89474"/>
                    <a:pt x="54509" y="90467"/>
                    <a:pt x="54509" y="91459"/>
                  </a:cubicBezTo>
                  <a:cubicBezTo>
                    <a:pt x="54509" y="92452"/>
                    <a:pt x="54891" y="93444"/>
                    <a:pt x="55578" y="94131"/>
                  </a:cubicBezTo>
                  <a:lnTo>
                    <a:pt x="71000" y="109552"/>
                  </a:lnTo>
                  <a:cubicBezTo>
                    <a:pt x="71763" y="110316"/>
                    <a:pt x="72679" y="110621"/>
                    <a:pt x="73671" y="110621"/>
                  </a:cubicBezTo>
                  <a:cubicBezTo>
                    <a:pt x="74664" y="110621"/>
                    <a:pt x="75580" y="110239"/>
                    <a:pt x="76343" y="109552"/>
                  </a:cubicBezTo>
                  <a:cubicBezTo>
                    <a:pt x="77794" y="108102"/>
                    <a:pt x="77794" y="105659"/>
                    <a:pt x="76343" y="104208"/>
                  </a:cubicBezTo>
                  <a:lnTo>
                    <a:pt x="67335" y="95200"/>
                  </a:lnTo>
                  <a:lnTo>
                    <a:pt x="94742" y="95200"/>
                  </a:lnTo>
                  <a:cubicBezTo>
                    <a:pt x="111461" y="95200"/>
                    <a:pt x="125050" y="81611"/>
                    <a:pt x="125050" y="64892"/>
                  </a:cubicBezTo>
                  <a:lnTo>
                    <a:pt x="125050" y="30308"/>
                  </a:lnTo>
                  <a:cubicBezTo>
                    <a:pt x="125050" y="13589"/>
                    <a:pt x="111461" y="0"/>
                    <a:pt x="94742" y="0"/>
                  </a:cubicBezTo>
                  <a:close/>
                </a:path>
              </a:pathLst>
            </a:custGeom>
            <a:solidFill>
              <a:srgbClr val="1ED760"/>
            </a:solidFill>
            <a:ln w="7634"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5F0FD274-33A7-CE2B-CCB1-2CCF4AB0D52E}"/>
                </a:ext>
              </a:extLst>
            </p:cNvPr>
            <p:cNvSpPr/>
            <p:nvPr/>
          </p:nvSpPr>
          <p:spPr>
            <a:xfrm>
              <a:off x="6987611" y="6243514"/>
              <a:ext cx="10382" cy="10382"/>
            </a:xfrm>
            <a:custGeom>
              <a:avLst/>
              <a:gdLst>
                <a:gd name="connsiteX0" fmla="*/ 10383 w 10382"/>
                <a:gd name="connsiteY0" fmla="*/ 5191 h 10382"/>
                <a:gd name="connsiteX1" fmla="*/ 5192 w 10382"/>
                <a:gd name="connsiteY1" fmla="*/ 10383 h 10382"/>
                <a:gd name="connsiteX2" fmla="*/ 0 w 10382"/>
                <a:gd name="connsiteY2" fmla="*/ 5191 h 10382"/>
                <a:gd name="connsiteX3" fmla="*/ 5192 w 10382"/>
                <a:gd name="connsiteY3" fmla="*/ 0 h 10382"/>
                <a:gd name="connsiteX4" fmla="*/ 10383 w 10382"/>
                <a:gd name="connsiteY4" fmla="*/ 5191 h 10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2" h="10382">
                  <a:moveTo>
                    <a:pt x="10383" y="5191"/>
                  </a:moveTo>
                  <a:cubicBezTo>
                    <a:pt x="10383" y="8058"/>
                    <a:pt x="8059" y="10383"/>
                    <a:pt x="5192" y="10383"/>
                  </a:cubicBezTo>
                  <a:cubicBezTo>
                    <a:pt x="2325" y="10383"/>
                    <a:pt x="0" y="8058"/>
                    <a:pt x="0" y="5191"/>
                  </a:cubicBezTo>
                  <a:cubicBezTo>
                    <a:pt x="0" y="2324"/>
                    <a:pt x="2325" y="0"/>
                    <a:pt x="5192" y="0"/>
                  </a:cubicBezTo>
                  <a:cubicBezTo>
                    <a:pt x="8059" y="0"/>
                    <a:pt x="10383" y="2324"/>
                    <a:pt x="10383" y="5191"/>
                  </a:cubicBezTo>
                  <a:close/>
                </a:path>
              </a:pathLst>
            </a:custGeom>
            <a:solidFill>
              <a:srgbClr val="1ED760"/>
            </a:solidFill>
            <a:ln w="7634" cap="flat">
              <a:noFill/>
              <a:prstDash val="solid"/>
              <a:miter/>
            </a:ln>
          </p:spPr>
          <p:txBody>
            <a:bodyPr rtlCol="0" anchor="ctr"/>
            <a:lstStyle/>
            <a:p>
              <a:endParaRPr lang="en-IN"/>
            </a:p>
          </p:txBody>
        </p:sp>
      </p:grpSp>
      <p:grpSp>
        <p:nvGrpSpPr>
          <p:cNvPr id="89" name="Graphic 22">
            <a:extLst>
              <a:ext uri="{FF2B5EF4-FFF2-40B4-BE49-F238E27FC236}">
                <a16:creationId xmlns:a16="http://schemas.microsoft.com/office/drawing/2014/main" id="{7DC1B064-751F-B5D5-AE98-3B9EB6F09434}"/>
              </a:ext>
            </a:extLst>
          </p:cNvPr>
          <p:cNvGrpSpPr/>
          <p:nvPr/>
        </p:nvGrpSpPr>
        <p:grpSpPr>
          <a:xfrm>
            <a:off x="5437903" y="6041514"/>
            <a:ext cx="177618" cy="141560"/>
            <a:chOff x="5595881" y="6122039"/>
            <a:chExt cx="120025" cy="95659"/>
          </a:xfrm>
          <a:solidFill>
            <a:srgbClr val="FFFFFF"/>
          </a:solidFill>
        </p:grpSpPr>
        <p:sp>
          <p:nvSpPr>
            <p:cNvPr id="90" name="Freeform: Shape 89">
              <a:extLst>
                <a:ext uri="{FF2B5EF4-FFF2-40B4-BE49-F238E27FC236}">
                  <a16:creationId xmlns:a16="http://schemas.microsoft.com/office/drawing/2014/main" id="{BE241937-8072-325C-B04D-3DAFE807D00F}"/>
                </a:ext>
              </a:extLst>
            </p:cNvPr>
            <p:cNvSpPr/>
            <p:nvPr/>
          </p:nvSpPr>
          <p:spPr>
            <a:xfrm>
              <a:off x="5595881" y="6133630"/>
              <a:ext cx="120025" cy="84068"/>
            </a:xfrm>
            <a:custGeom>
              <a:avLst/>
              <a:gdLst>
                <a:gd name="connsiteX0" fmla="*/ 99470 w 120025"/>
                <a:gd name="connsiteY0" fmla="*/ 60184 h 84068"/>
                <a:gd name="connsiteX1" fmla="*/ 96188 w 120025"/>
                <a:gd name="connsiteY1" fmla="*/ 55527 h 84068"/>
                <a:gd name="connsiteX2" fmla="*/ 98936 w 120025"/>
                <a:gd name="connsiteY2" fmla="*/ 49114 h 84068"/>
                <a:gd name="connsiteX3" fmla="*/ 105883 w 120025"/>
                <a:gd name="connsiteY3" fmla="*/ 49649 h 84068"/>
                <a:gd name="connsiteX4" fmla="*/ 118480 w 120025"/>
                <a:gd name="connsiteY4" fmla="*/ 62245 h 84068"/>
                <a:gd name="connsiteX5" fmla="*/ 118480 w 120025"/>
                <a:gd name="connsiteY5" fmla="*/ 70032 h 84068"/>
                <a:gd name="connsiteX6" fmla="*/ 105959 w 120025"/>
                <a:gd name="connsiteY6" fmla="*/ 82552 h 84068"/>
                <a:gd name="connsiteX7" fmla="*/ 97867 w 120025"/>
                <a:gd name="connsiteY7" fmla="*/ 82247 h 84068"/>
                <a:gd name="connsiteX8" fmla="*/ 97562 w 120025"/>
                <a:gd name="connsiteY8" fmla="*/ 74078 h 84068"/>
                <a:gd name="connsiteX9" fmla="*/ 99394 w 120025"/>
                <a:gd name="connsiteY9" fmla="*/ 72399 h 84068"/>
                <a:gd name="connsiteX10" fmla="*/ 99241 w 120025"/>
                <a:gd name="connsiteY10" fmla="*/ 72017 h 84068"/>
                <a:gd name="connsiteX11" fmla="*/ 92599 w 120025"/>
                <a:gd name="connsiteY11" fmla="*/ 72017 h 84068"/>
                <a:gd name="connsiteX12" fmla="*/ 79010 w 120025"/>
                <a:gd name="connsiteY12" fmla="*/ 67818 h 84068"/>
                <a:gd name="connsiteX13" fmla="*/ 73513 w 120025"/>
                <a:gd name="connsiteY13" fmla="*/ 62627 h 84068"/>
                <a:gd name="connsiteX14" fmla="*/ 37250 w 120025"/>
                <a:gd name="connsiteY14" fmla="*/ 17203 h 84068"/>
                <a:gd name="connsiteX15" fmla="*/ 26715 w 120025"/>
                <a:gd name="connsiteY15" fmla="*/ 12088 h 84068"/>
                <a:gd name="connsiteX16" fmla="*/ 6331 w 120025"/>
                <a:gd name="connsiteY16" fmla="*/ 12088 h 84068"/>
                <a:gd name="connsiteX17" fmla="*/ 376 w 120025"/>
                <a:gd name="connsiteY17" fmla="*/ 4072 h 84068"/>
                <a:gd name="connsiteX18" fmla="*/ 5797 w 120025"/>
                <a:gd name="connsiteY18" fmla="*/ 102 h 84068"/>
                <a:gd name="connsiteX19" fmla="*/ 28700 w 120025"/>
                <a:gd name="connsiteY19" fmla="*/ 102 h 84068"/>
                <a:gd name="connsiteX20" fmla="*/ 45496 w 120025"/>
                <a:gd name="connsiteY20" fmla="*/ 8423 h 84068"/>
                <a:gd name="connsiteX21" fmla="*/ 73590 w 120025"/>
                <a:gd name="connsiteY21" fmla="*/ 43465 h 84068"/>
                <a:gd name="connsiteX22" fmla="*/ 82903 w 120025"/>
                <a:gd name="connsiteY22" fmla="*/ 55069 h 84068"/>
                <a:gd name="connsiteX23" fmla="*/ 92752 w 120025"/>
                <a:gd name="connsiteY23" fmla="*/ 59878 h 84068"/>
                <a:gd name="connsiteX24" fmla="*/ 99394 w 120025"/>
                <a:gd name="connsiteY24" fmla="*/ 59878 h 84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0025" h="84068">
                  <a:moveTo>
                    <a:pt x="99470" y="60184"/>
                  </a:moveTo>
                  <a:cubicBezTo>
                    <a:pt x="98020" y="58657"/>
                    <a:pt x="96569" y="57512"/>
                    <a:pt x="96188" y="55527"/>
                  </a:cubicBezTo>
                  <a:cubicBezTo>
                    <a:pt x="95729" y="53008"/>
                    <a:pt x="96721" y="50488"/>
                    <a:pt x="98936" y="49114"/>
                  </a:cubicBezTo>
                  <a:cubicBezTo>
                    <a:pt x="101150" y="47816"/>
                    <a:pt x="103974" y="47893"/>
                    <a:pt x="105883" y="49649"/>
                  </a:cubicBezTo>
                  <a:cubicBezTo>
                    <a:pt x="110158" y="53771"/>
                    <a:pt x="114357" y="57970"/>
                    <a:pt x="118480" y="62245"/>
                  </a:cubicBezTo>
                  <a:cubicBezTo>
                    <a:pt x="120541" y="64383"/>
                    <a:pt x="120541" y="67895"/>
                    <a:pt x="118480" y="70032"/>
                  </a:cubicBezTo>
                  <a:cubicBezTo>
                    <a:pt x="114357" y="74307"/>
                    <a:pt x="110234" y="78430"/>
                    <a:pt x="105959" y="82552"/>
                  </a:cubicBezTo>
                  <a:cubicBezTo>
                    <a:pt x="103669" y="84766"/>
                    <a:pt x="100005" y="84461"/>
                    <a:pt x="97867" y="82247"/>
                  </a:cubicBezTo>
                  <a:cubicBezTo>
                    <a:pt x="95653" y="80033"/>
                    <a:pt x="95500" y="76521"/>
                    <a:pt x="97562" y="74078"/>
                  </a:cubicBezTo>
                  <a:cubicBezTo>
                    <a:pt x="98096" y="73468"/>
                    <a:pt x="98783" y="72933"/>
                    <a:pt x="99394" y="72399"/>
                  </a:cubicBezTo>
                  <a:cubicBezTo>
                    <a:pt x="99394" y="72246"/>
                    <a:pt x="99317" y="72170"/>
                    <a:pt x="99241" y="72017"/>
                  </a:cubicBezTo>
                  <a:cubicBezTo>
                    <a:pt x="97027" y="72017"/>
                    <a:pt x="94813" y="72017"/>
                    <a:pt x="92599" y="72017"/>
                  </a:cubicBezTo>
                  <a:cubicBezTo>
                    <a:pt x="87637" y="72017"/>
                    <a:pt x="83133" y="70567"/>
                    <a:pt x="79010" y="67818"/>
                  </a:cubicBezTo>
                  <a:cubicBezTo>
                    <a:pt x="76872" y="66368"/>
                    <a:pt x="75117" y="64612"/>
                    <a:pt x="73513" y="62627"/>
                  </a:cubicBezTo>
                  <a:cubicBezTo>
                    <a:pt x="61451" y="47511"/>
                    <a:pt x="49313" y="32395"/>
                    <a:pt x="37250" y="17203"/>
                  </a:cubicBezTo>
                  <a:cubicBezTo>
                    <a:pt x="34502" y="13767"/>
                    <a:pt x="31143" y="12011"/>
                    <a:pt x="26715" y="12088"/>
                  </a:cubicBezTo>
                  <a:cubicBezTo>
                    <a:pt x="19920" y="12088"/>
                    <a:pt x="13126" y="12088"/>
                    <a:pt x="6331" y="12088"/>
                  </a:cubicBezTo>
                  <a:cubicBezTo>
                    <a:pt x="1827" y="12088"/>
                    <a:pt x="-1074" y="8041"/>
                    <a:pt x="376" y="4072"/>
                  </a:cubicBezTo>
                  <a:cubicBezTo>
                    <a:pt x="1217" y="1781"/>
                    <a:pt x="3354" y="102"/>
                    <a:pt x="5797" y="102"/>
                  </a:cubicBezTo>
                  <a:cubicBezTo>
                    <a:pt x="13431" y="102"/>
                    <a:pt x="21066" y="-127"/>
                    <a:pt x="28700" y="102"/>
                  </a:cubicBezTo>
                  <a:cubicBezTo>
                    <a:pt x="35495" y="331"/>
                    <a:pt x="41220" y="3156"/>
                    <a:pt x="45496" y="8423"/>
                  </a:cubicBezTo>
                  <a:cubicBezTo>
                    <a:pt x="54962" y="20027"/>
                    <a:pt x="64276" y="31784"/>
                    <a:pt x="73590" y="43465"/>
                  </a:cubicBezTo>
                  <a:cubicBezTo>
                    <a:pt x="76720" y="47358"/>
                    <a:pt x="79774" y="51175"/>
                    <a:pt x="82903" y="55069"/>
                  </a:cubicBezTo>
                  <a:cubicBezTo>
                    <a:pt x="85423" y="58199"/>
                    <a:pt x="88629" y="59878"/>
                    <a:pt x="92752" y="59878"/>
                  </a:cubicBezTo>
                  <a:cubicBezTo>
                    <a:pt x="94889" y="59878"/>
                    <a:pt x="96951" y="59878"/>
                    <a:pt x="99394" y="59878"/>
                  </a:cubicBezTo>
                  <a:close/>
                </a:path>
              </a:pathLst>
            </a:custGeom>
            <a:solidFill>
              <a:srgbClr val="FFFFFF"/>
            </a:solidFill>
            <a:ln w="7634"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AC4129C7-212D-CCEB-EB86-B8D60EA8A790}"/>
                </a:ext>
              </a:extLst>
            </p:cNvPr>
            <p:cNvSpPr/>
            <p:nvPr/>
          </p:nvSpPr>
          <p:spPr>
            <a:xfrm>
              <a:off x="5661751" y="6122039"/>
              <a:ext cx="54079" cy="38845"/>
            </a:xfrm>
            <a:custGeom>
              <a:avLst/>
              <a:gdLst>
                <a:gd name="connsiteX0" fmla="*/ 33217 w 54079"/>
                <a:gd name="connsiteY0" fmla="*/ 23832 h 38845"/>
                <a:gd name="connsiteX1" fmla="*/ 24591 w 54079"/>
                <a:gd name="connsiteY1" fmla="*/ 24061 h 38845"/>
                <a:gd name="connsiteX2" fmla="*/ 17033 w 54079"/>
                <a:gd name="connsiteY2" fmla="*/ 28718 h 38845"/>
                <a:gd name="connsiteX3" fmla="*/ 10773 w 54079"/>
                <a:gd name="connsiteY3" fmla="*/ 36505 h 38845"/>
                <a:gd name="connsiteX4" fmla="*/ 4360 w 54079"/>
                <a:gd name="connsiteY4" fmla="*/ 38566 h 38845"/>
                <a:gd name="connsiteX5" fmla="*/ 85 w 54079"/>
                <a:gd name="connsiteY5" fmla="*/ 33527 h 38845"/>
                <a:gd name="connsiteX6" fmla="*/ 848 w 54079"/>
                <a:gd name="connsiteY6" fmla="*/ 29939 h 38845"/>
                <a:gd name="connsiteX7" fmla="*/ 11231 w 54079"/>
                <a:gd name="connsiteY7" fmla="*/ 17572 h 38845"/>
                <a:gd name="connsiteX8" fmla="*/ 26500 w 54079"/>
                <a:gd name="connsiteY8" fmla="*/ 11922 h 38845"/>
                <a:gd name="connsiteX9" fmla="*/ 33447 w 54079"/>
                <a:gd name="connsiteY9" fmla="*/ 11617 h 38845"/>
                <a:gd name="connsiteX10" fmla="*/ 31767 w 54079"/>
                <a:gd name="connsiteY10" fmla="*/ 10090 h 38845"/>
                <a:gd name="connsiteX11" fmla="*/ 31920 w 54079"/>
                <a:gd name="connsiteY11" fmla="*/ 1768 h 38845"/>
                <a:gd name="connsiteX12" fmla="*/ 40165 w 54079"/>
                <a:gd name="connsiteY12" fmla="*/ 1616 h 38845"/>
                <a:gd name="connsiteX13" fmla="*/ 52456 w 54079"/>
                <a:gd name="connsiteY13" fmla="*/ 13907 h 38845"/>
                <a:gd name="connsiteX14" fmla="*/ 52380 w 54079"/>
                <a:gd name="connsiteY14" fmla="*/ 21999 h 38845"/>
                <a:gd name="connsiteX15" fmla="*/ 40089 w 54079"/>
                <a:gd name="connsiteY15" fmla="*/ 34291 h 38845"/>
                <a:gd name="connsiteX16" fmla="*/ 31767 w 54079"/>
                <a:gd name="connsiteY16" fmla="*/ 34138 h 38845"/>
                <a:gd name="connsiteX17" fmla="*/ 31767 w 54079"/>
                <a:gd name="connsiteY17" fmla="*/ 25817 h 38845"/>
                <a:gd name="connsiteX18" fmla="*/ 33370 w 54079"/>
                <a:gd name="connsiteY18" fmla="*/ 24290 h 38845"/>
                <a:gd name="connsiteX19" fmla="*/ 33294 w 54079"/>
                <a:gd name="connsiteY19" fmla="*/ 23908 h 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79" h="38845">
                  <a:moveTo>
                    <a:pt x="33217" y="23832"/>
                  </a:moveTo>
                  <a:cubicBezTo>
                    <a:pt x="30317" y="23908"/>
                    <a:pt x="27416" y="23603"/>
                    <a:pt x="24591" y="24061"/>
                  </a:cubicBezTo>
                  <a:cubicBezTo>
                    <a:pt x="21461" y="24519"/>
                    <a:pt x="19018" y="26275"/>
                    <a:pt x="17033" y="28718"/>
                  </a:cubicBezTo>
                  <a:cubicBezTo>
                    <a:pt x="14972" y="31313"/>
                    <a:pt x="12910" y="33909"/>
                    <a:pt x="10773" y="36505"/>
                  </a:cubicBezTo>
                  <a:cubicBezTo>
                    <a:pt x="9093" y="38490"/>
                    <a:pt x="6956" y="39329"/>
                    <a:pt x="4360" y="38566"/>
                  </a:cubicBezTo>
                  <a:cubicBezTo>
                    <a:pt x="1841" y="37802"/>
                    <a:pt x="466" y="36047"/>
                    <a:pt x="85" y="33527"/>
                  </a:cubicBezTo>
                  <a:cubicBezTo>
                    <a:pt x="-144" y="32229"/>
                    <a:pt x="85" y="30932"/>
                    <a:pt x="848" y="29939"/>
                  </a:cubicBezTo>
                  <a:cubicBezTo>
                    <a:pt x="4131" y="25664"/>
                    <a:pt x="7108" y="21160"/>
                    <a:pt x="11231" y="17572"/>
                  </a:cubicBezTo>
                  <a:cubicBezTo>
                    <a:pt x="15582" y="13754"/>
                    <a:pt x="20774" y="11922"/>
                    <a:pt x="26500" y="11922"/>
                  </a:cubicBezTo>
                  <a:cubicBezTo>
                    <a:pt x="28714" y="11922"/>
                    <a:pt x="31004" y="11922"/>
                    <a:pt x="33447" y="11617"/>
                  </a:cubicBezTo>
                  <a:cubicBezTo>
                    <a:pt x="32912" y="11082"/>
                    <a:pt x="32301" y="10624"/>
                    <a:pt x="31767" y="10090"/>
                  </a:cubicBezTo>
                  <a:cubicBezTo>
                    <a:pt x="29477" y="7647"/>
                    <a:pt x="29553" y="4059"/>
                    <a:pt x="31920" y="1768"/>
                  </a:cubicBezTo>
                  <a:cubicBezTo>
                    <a:pt x="34134" y="-445"/>
                    <a:pt x="37798" y="-675"/>
                    <a:pt x="40165" y="1616"/>
                  </a:cubicBezTo>
                  <a:cubicBezTo>
                    <a:pt x="44364" y="5662"/>
                    <a:pt x="48410" y="9785"/>
                    <a:pt x="52456" y="13907"/>
                  </a:cubicBezTo>
                  <a:cubicBezTo>
                    <a:pt x="54670" y="16197"/>
                    <a:pt x="54594" y="19709"/>
                    <a:pt x="52380" y="21999"/>
                  </a:cubicBezTo>
                  <a:cubicBezTo>
                    <a:pt x="48334" y="26122"/>
                    <a:pt x="44211" y="30244"/>
                    <a:pt x="40089" y="34291"/>
                  </a:cubicBezTo>
                  <a:cubicBezTo>
                    <a:pt x="37722" y="36581"/>
                    <a:pt x="33981" y="36428"/>
                    <a:pt x="31767" y="34138"/>
                  </a:cubicBezTo>
                  <a:cubicBezTo>
                    <a:pt x="29477" y="31848"/>
                    <a:pt x="29477" y="28183"/>
                    <a:pt x="31767" y="25817"/>
                  </a:cubicBezTo>
                  <a:cubicBezTo>
                    <a:pt x="32301" y="25282"/>
                    <a:pt x="32836" y="24824"/>
                    <a:pt x="33370" y="24290"/>
                  </a:cubicBezTo>
                  <a:cubicBezTo>
                    <a:pt x="33370" y="24137"/>
                    <a:pt x="33370" y="24061"/>
                    <a:pt x="33294" y="23908"/>
                  </a:cubicBezTo>
                  <a:close/>
                </a:path>
              </a:pathLst>
            </a:custGeom>
            <a:solidFill>
              <a:srgbClr val="FFFFFF"/>
            </a:solidFill>
            <a:ln w="7634"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6AC81830-D74D-B6E1-131C-224BB938C8D3}"/>
                </a:ext>
              </a:extLst>
            </p:cNvPr>
            <p:cNvSpPr/>
            <p:nvPr/>
          </p:nvSpPr>
          <p:spPr>
            <a:xfrm>
              <a:off x="5596028" y="6178543"/>
              <a:ext cx="53998" cy="27257"/>
            </a:xfrm>
            <a:custGeom>
              <a:avLst/>
              <a:gdLst>
                <a:gd name="connsiteX0" fmla="*/ 17254 w 53998"/>
                <a:gd name="connsiteY0" fmla="*/ 27257 h 27257"/>
                <a:gd name="connsiteX1" fmla="*/ 6337 w 53998"/>
                <a:gd name="connsiteY1" fmla="*/ 27257 h 27257"/>
                <a:gd name="connsiteX2" fmla="*/ 0 w 53998"/>
                <a:gd name="connsiteY2" fmla="*/ 21226 h 27257"/>
                <a:gd name="connsiteX3" fmla="*/ 6413 w 53998"/>
                <a:gd name="connsiteY3" fmla="*/ 15195 h 27257"/>
                <a:gd name="connsiteX4" fmla="*/ 26338 w 53998"/>
                <a:gd name="connsiteY4" fmla="*/ 15195 h 27257"/>
                <a:gd name="connsiteX5" fmla="*/ 37332 w 53998"/>
                <a:gd name="connsiteY5" fmla="*/ 9851 h 27257"/>
                <a:gd name="connsiteX6" fmla="*/ 43592 w 53998"/>
                <a:gd name="connsiteY6" fmla="*/ 2064 h 27257"/>
                <a:gd name="connsiteX7" fmla="*/ 50463 w 53998"/>
                <a:gd name="connsiteY7" fmla="*/ 537 h 27257"/>
                <a:gd name="connsiteX8" fmla="*/ 53975 w 53998"/>
                <a:gd name="connsiteY8" fmla="*/ 6568 h 27257"/>
                <a:gd name="connsiteX9" fmla="*/ 52676 w 53998"/>
                <a:gd name="connsiteY9" fmla="*/ 9775 h 27257"/>
                <a:gd name="connsiteX10" fmla="*/ 45348 w 53998"/>
                <a:gd name="connsiteY10" fmla="*/ 18860 h 27257"/>
                <a:gd name="connsiteX11" fmla="*/ 27636 w 53998"/>
                <a:gd name="connsiteY11" fmla="*/ 27181 h 27257"/>
                <a:gd name="connsiteX12" fmla="*/ 17254 w 53998"/>
                <a:gd name="connsiteY12" fmla="*/ 27181 h 27257"/>
                <a:gd name="connsiteX13" fmla="*/ 17254 w 53998"/>
                <a:gd name="connsiteY13" fmla="*/ 27181 h 2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998" h="27257">
                  <a:moveTo>
                    <a:pt x="17254" y="27257"/>
                  </a:moveTo>
                  <a:cubicBezTo>
                    <a:pt x="13589" y="27257"/>
                    <a:pt x="9925" y="27257"/>
                    <a:pt x="6337" y="27257"/>
                  </a:cubicBezTo>
                  <a:cubicBezTo>
                    <a:pt x="2595" y="27257"/>
                    <a:pt x="0" y="24738"/>
                    <a:pt x="0" y="21226"/>
                  </a:cubicBezTo>
                  <a:cubicBezTo>
                    <a:pt x="0" y="17714"/>
                    <a:pt x="2595" y="15271"/>
                    <a:pt x="6413" y="15195"/>
                  </a:cubicBezTo>
                  <a:cubicBezTo>
                    <a:pt x="13054" y="15195"/>
                    <a:pt x="19697" y="15119"/>
                    <a:pt x="26338" y="15195"/>
                  </a:cubicBezTo>
                  <a:cubicBezTo>
                    <a:pt x="30995" y="15195"/>
                    <a:pt x="34583" y="13516"/>
                    <a:pt x="37332" y="9851"/>
                  </a:cubicBezTo>
                  <a:cubicBezTo>
                    <a:pt x="39316" y="7179"/>
                    <a:pt x="41454" y="4583"/>
                    <a:pt x="43592" y="2064"/>
                  </a:cubicBezTo>
                  <a:cubicBezTo>
                    <a:pt x="45348" y="3"/>
                    <a:pt x="48096" y="-532"/>
                    <a:pt x="50463" y="537"/>
                  </a:cubicBezTo>
                  <a:cubicBezTo>
                    <a:pt x="52753" y="1606"/>
                    <a:pt x="54203" y="3896"/>
                    <a:pt x="53975" y="6568"/>
                  </a:cubicBezTo>
                  <a:cubicBezTo>
                    <a:pt x="53898" y="7790"/>
                    <a:pt x="53440" y="8859"/>
                    <a:pt x="52676" y="9775"/>
                  </a:cubicBezTo>
                  <a:cubicBezTo>
                    <a:pt x="50234" y="12829"/>
                    <a:pt x="47867" y="15882"/>
                    <a:pt x="45348" y="18860"/>
                  </a:cubicBezTo>
                  <a:cubicBezTo>
                    <a:pt x="40691" y="24280"/>
                    <a:pt x="34736" y="27028"/>
                    <a:pt x="27636" y="27181"/>
                  </a:cubicBezTo>
                  <a:cubicBezTo>
                    <a:pt x="24201" y="27257"/>
                    <a:pt x="20689" y="27181"/>
                    <a:pt x="17254" y="27181"/>
                  </a:cubicBezTo>
                  <a:lnTo>
                    <a:pt x="17254" y="27181"/>
                  </a:lnTo>
                  <a:close/>
                </a:path>
              </a:pathLst>
            </a:custGeom>
            <a:solidFill>
              <a:srgbClr val="FFFFFF"/>
            </a:solidFill>
            <a:ln w="7634" cap="flat">
              <a:noFill/>
              <a:prstDash val="solid"/>
              <a:miter/>
            </a:ln>
          </p:spPr>
          <p:txBody>
            <a:bodyPr rtlCol="0" anchor="ctr"/>
            <a:lstStyle/>
            <a:p>
              <a:endParaRPr lang="en-IN"/>
            </a:p>
          </p:txBody>
        </p:sp>
      </p:grpSp>
      <p:grpSp>
        <p:nvGrpSpPr>
          <p:cNvPr id="97" name="Graphic 22">
            <a:extLst>
              <a:ext uri="{FF2B5EF4-FFF2-40B4-BE49-F238E27FC236}">
                <a16:creationId xmlns:a16="http://schemas.microsoft.com/office/drawing/2014/main" id="{C2CC0809-C5EB-FE4D-4C59-2D302EB0E8E0}"/>
              </a:ext>
            </a:extLst>
          </p:cNvPr>
          <p:cNvGrpSpPr/>
          <p:nvPr/>
        </p:nvGrpSpPr>
        <p:grpSpPr>
          <a:xfrm>
            <a:off x="9844023" y="6195366"/>
            <a:ext cx="167139" cy="169505"/>
            <a:chOff x="9752405" y="6195366"/>
            <a:chExt cx="167139" cy="169505"/>
          </a:xfrm>
          <a:noFill/>
        </p:grpSpPr>
        <p:sp>
          <p:nvSpPr>
            <p:cNvPr id="99" name="Freeform: Shape 98">
              <a:extLst>
                <a:ext uri="{FF2B5EF4-FFF2-40B4-BE49-F238E27FC236}">
                  <a16:creationId xmlns:a16="http://schemas.microsoft.com/office/drawing/2014/main" id="{90E72D3F-2763-B90B-02C5-3AB9DDC0A444}"/>
                </a:ext>
              </a:extLst>
            </p:cNvPr>
            <p:cNvSpPr/>
            <p:nvPr/>
          </p:nvSpPr>
          <p:spPr>
            <a:xfrm>
              <a:off x="9752405" y="6248018"/>
              <a:ext cx="115632" cy="116854"/>
            </a:xfrm>
            <a:custGeom>
              <a:avLst/>
              <a:gdLst>
                <a:gd name="connsiteX0" fmla="*/ 75476 w 115632"/>
                <a:gd name="connsiteY0" fmla="*/ 0 h 116854"/>
                <a:gd name="connsiteX1" fmla="*/ 5851 w 115632"/>
                <a:gd name="connsiteY1" fmla="*/ 78252 h 116854"/>
                <a:gd name="connsiteX2" fmla="*/ 6233 w 115632"/>
                <a:gd name="connsiteY2" fmla="*/ 107415 h 116854"/>
                <a:gd name="connsiteX3" fmla="*/ 9898 w 115632"/>
                <a:gd name="connsiteY3" fmla="*/ 111003 h 116854"/>
                <a:gd name="connsiteX4" fmla="*/ 39061 w 115632"/>
                <a:gd name="connsiteY4" fmla="*/ 110621 h 116854"/>
                <a:gd name="connsiteX5" fmla="*/ 115633 w 115632"/>
                <a:gd name="connsiteY5" fmla="*/ 39164 h 116854"/>
                <a:gd name="connsiteX6" fmla="*/ 88913 w 115632"/>
                <a:gd name="connsiteY6" fmla="*/ 26415 h 116854"/>
                <a:gd name="connsiteX7" fmla="*/ 75553 w 115632"/>
                <a:gd name="connsiteY7" fmla="*/ 0 h 11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632" h="116854">
                  <a:moveTo>
                    <a:pt x="75476" y="0"/>
                  </a:moveTo>
                  <a:lnTo>
                    <a:pt x="5851" y="78252"/>
                  </a:lnTo>
                  <a:cubicBezTo>
                    <a:pt x="-2088" y="86344"/>
                    <a:pt x="-1936" y="99475"/>
                    <a:pt x="6233" y="107415"/>
                  </a:cubicBezTo>
                  <a:lnTo>
                    <a:pt x="9898" y="111003"/>
                  </a:lnTo>
                  <a:cubicBezTo>
                    <a:pt x="17990" y="118943"/>
                    <a:pt x="31121" y="118790"/>
                    <a:pt x="39061" y="110621"/>
                  </a:cubicBezTo>
                  <a:lnTo>
                    <a:pt x="115633" y="39164"/>
                  </a:lnTo>
                  <a:cubicBezTo>
                    <a:pt x="105937" y="38019"/>
                    <a:pt x="96471" y="33820"/>
                    <a:pt x="88913" y="26415"/>
                  </a:cubicBezTo>
                  <a:cubicBezTo>
                    <a:pt x="81355" y="19009"/>
                    <a:pt x="76927" y="9696"/>
                    <a:pt x="75553" y="0"/>
                  </a:cubicBezTo>
                  <a:close/>
                </a:path>
              </a:pathLst>
            </a:custGeom>
            <a:noFill/>
            <a:ln w="15269" cap="flat">
              <a:solidFill>
                <a:srgbClr val="A3A3A3"/>
              </a:solid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539A5FAB-DBEF-DFF6-5367-927B5D71CDEA}"/>
                </a:ext>
              </a:extLst>
            </p:cNvPr>
            <p:cNvSpPr/>
            <p:nvPr/>
          </p:nvSpPr>
          <p:spPr>
            <a:xfrm>
              <a:off x="9827403" y="6195366"/>
              <a:ext cx="92141" cy="92134"/>
            </a:xfrm>
            <a:custGeom>
              <a:avLst/>
              <a:gdLst>
                <a:gd name="connsiteX0" fmla="*/ 78272 w 92141"/>
                <a:gd name="connsiteY0" fmla="*/ 13106 h 92134"/>
                <a:gd name="connsiteX1" fmla="*/ 13075 w 92141"/>
                <a:gd name="connsiteY1" fmla="*/ 13869 h 92134"/>
                <a:gd name="connsiteX2" fmla="*/ 478 w 92141"/>
                <a:gd name="connsiteY2" fmla="*/ 52652 h 92134"/>
                <a:gd name="connsiteX3" fmla="*/ 13838 w 92141"/>
                <a:gd name="connsiteY3" fmla="*/ 79066 h 92134"/>
                <a:gd name="connsiteX4" fmla="*/ 40558 w 92141"/>
                <a:gd name="connsiteY4" fmla="*/ 91816 h 92134"/>
                <a:gd name="connsiteX5" fmla="*/ 79035 w 92141"/>
                <a:gd name="connsiteY5" fmla="*/ 78303 h 92134"/>
                <a:gd name="connsiteX6" fmla="*/ 78272 w 92141"/>
                <a:gd name="connsiteY6" fmla="*/ 13106 h 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141" h="92134">
                  <a:moveTo>
                    <a:pt x="78272" y="13106"/>
                  </a:moveTo>
                  <a:cubicBezTo>
                    <a:pt x="60026" y="-4682"/>
                    <a:pt x="30863" y="-4300"/>
                    <a:pt x="13075" y="13869"/>
                  </a:cubicBezTo>
                  <a:cubicBezTo>
                    <a:pt x="2692" y="24557"/>
                    <a:pt x="-1507" y="38910"/>
                    <a:pt x="478" y="52652"/>
                  </a:cubicBezTo>
                  <a:cubicBezTo>
                    <a:pt x="1852" y="62347"/>
                    <a:pt x="6280" y="71661"/>
                    <a:pt x="13838" y="79066"/>
                  </a:cubicBezTo>
                  <a:cubicBezTo>
                    <a:pt x="21396" y="86472"/>
                    <a:pt x="30863" y="90670"/>
                    <a:pt x="40558" y="91816"/>
                  </a:cubicBezTo>
                  <a:cubicBezTo>
                    <a:pt x="54300" y="93419"/>
                    <a:pt x="68576" y="88991"/>
                    <a:pt x="79035" y="78303"/>
                  </a:cubicBezTo>
                  <a:cubicBezTo>
                    <a:pt x="96823" y="60057"/>
                    <a:pt x="96442" y="30894"/>
                    <a:pt x="78272" y="13106"/>
                  </a:cubicBezTo>
                  <a:close/>
                </a:path>
              </a:pathLst>
            </a:custGeom>
            <a:noFill/>
            <a:ln w="15269" cap="flat">
              <a:solidFill>
                <a:srgbClr val="A3A3A3"/>
              </a:solidFill>
              <a:prstDash val="solid"/>
              <a:miter/>
            </a:ln>
          </p:spPr>
          <p:txBody>
            <a:bodyPr rtlCol="0" anchor="ctr"/>
            <a:lstStyle/>
            <a:p>
              <a:endParaRPr lang="en-IN"/>
            </a:p>
          </p:txBody>
        </p:sp>
      </p:grpSp>
      <p:grpSp>
        <p:nvGrpSpPr>
          <p:cNvPr id="138" name="Graphic 22">
            <a:extLst>
              <a:ext uri="{FF2B5EF4-FFF2-40B4-BE49-F238E27FC236}">
                <a16:creationId xmlns:a16="http://schemas.microsoft.com/office/drawing/2014/main" id="{2B186AF0-9659-DE34-187A-0739D3E9F466}"/>
              </a:ext>
            </a:extLst>
          </p:cNvPr>
          <p:cNvGrpSpPr/>
          <p:nvPr/>
        </p:nvGrpSpPr>
        <p:grpSpPr>
          <a:xfrm>
            <a:off x="10246401" y="6212824"/>
            <a:ext cx="200782" cy="134592"/>
            <a:chOff x="10154783" y="6212824"/>
            <a:chExt cx="200782" cy="134592"/>
          </a:xfrm>
          <a:noFill/>
        </p:grpSpPr>
        <p:sp>
          <p:nvSpPr>
            <p:cNvPr id="139" name="Freeform: Shape 138">
              <a:extLst>
                <a:ext uri="{FF2B5EF4-FFF2-40B4-BE49-F238E27FC236}">
                  <a16:creationId xmlns:a16="http://schemas.microsoft.com/office/drawing/2014/main" id="{FEA6EF92-60FB-93E5-B1FF-C1E5D2FC1DA3}"/>
                </a:ext>
              </a:extLst>
            </p:cNvPr>
            <p:cNvSpPr/>
            <p:nvPr/>
          </p:nvSpPr>
          <p:spPr>
            <a:xfrm>
              <a:off x="10154783" y="6212824"/>
              <a:ext cx="200782" cy="35423"/>
            </a:xfrm>
            <a:custGeom>
              <a:avLst/>
              <a:gdLst>
                <a:gd name="connsiteX0" fmla="*/ 183071 w 200782"/>
                <a:gd name="connsiteY0" fmla="*/ 0 h 35423"/>
                <a:gd name="connsiteX1" fmla="*/ 200782 w 200782"/>
                <a:gd name="connsiteY1" fmla="*/ 17712 h 35423"/>
                <a:gd name="connsiteX2" fmla="*/ 200782 w 200782"/>
                <a:gd name="connsiteY2" fmla="*/ 17712 h 35423"/>
                <a:gd name="connsiteX3" fmla="*/ 183071 w 200782"/>
                <a:gd name="connsiteY3" fmla="*/ 35423 h 35423"/>
                <a:gd name="connsiteX4" fmla="*/ 17711 w 200782"/>
                <a:gd name="connsiteY4" fmla="*/ 35423 h 35423"/>
                <a:gd name="connsiteX5" fmla="*/ 0 w 200782"/>
                <a:gd name="connsiteY5" fmla="*/ 17712 h 35423"/>
                <a:gd name="connsiteX6" fmla="*/ 0 w 200782"/>
                <a:gd name="connsiteY6" fmla="*/ 17712 h 35423"/>
                <a:gd name="connsiteX7" fmla="*/ 17711 w 200782"/>
                <a:gd name="connsiteY7" fmla="*/ 0 h 3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2" h="35423">
                  <a:moveTo>
                    <a:pt x="183071" y="0"/>
                  </a:moveTo>
                  <a:cubicBezTo>
                    <a:pt x="192852" y="0"/>
                    <a:pt x="200782" y="7930"/>
                    <a:pt x="200782" y="17712"/>
                  </a:cubicBezTo>
                  <a:lnTo>
                    <a:pt x="200782" y="17712"/>
                  </a:lnTo>
                  <a:cubicBezTo>
                    <a:pt x="200782" y="27493"/>
                    <a:pt x="192852" y="35423"/>
                    <a:pt x="183071" y="35423"/>
                  </a:cubicBezTo>
                  <a:lnTo>
                    <a:pt x="17711" y="35423"/>
                  </a:lnTo>
                  <a:cubicBezTo>
                    <a:pt x="7930" y="35423"/>
                    <a:pt x="0" y="27493"/>
                    <a:pt x="0" y="17712"/>
                  </a:cubicBezTo>
                  <a:lnTo>
                    <a:pt x="0" y="17712"/>
                  </a:lnTo>
                  <a:cubicBezTo>
                    <a:pt x="0" y="7930"/>
                    <a:pt x="7930" y="0"/>
                    <a:pt x="17711" y="0"/>
                  </a:cubicBezTo>
                  <a:close/>
                </a:path>
              </a:pathLst>
            </a:custGeom>
            <a:noFill/>
            <a:ln w="15269" cap="flat">
              <a:solidFill>
                <a:srgbClr val="A3A3A3"/>
              </a:solid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DB5CC66F-36AF-15E5-7ECC-FDF0F31A3268}"/>
                </a:ext>
              </a:extLst>
            </p:cNvPr>
            <p:cNvSpPr/>
            <p:nvPr/>
          </p:nvSpPr>
          <p:spPr>
            <a:xfrm>
              <a:off x="10154783" y="6302527"/>
              <a:ext cx="200782" cy="7634"/>
            </a:xfrm>
            <a:custGeom>
              <a:avLst/>
              <a:gdLst>
                <a:gd name="connsiteX0" fmla="*/ 0 w 200782"/>
                <a:gd name="connsiteY0" fmla="*/ 0 h 7634"/>
                <a:gd name="connsiteX1" fmla="*/ 200782 w 200782"/>
                <a:gd name="connsiteY1" fmla="*/ 0 h 7634"/>
              </a:gdLst>
              <a:ahLst/>
              <a:cxnLst>
                <a:cxn ang="0">
                  <a:pos x="connsiteX0" y="connsiteY0"/>
                </a:cxn>
                <a:cxn ang="0">
                  <a:pos x="connsiteX1" y="connsiteY1"/>
                </a:cxn>
              </a:cxnLst>
              <a:rect l="l" t="t" r="r" b="b"/>
              <a:pathLst>
                <a:path w="200782" h="7634">
                  <a:moveTo>
                    <a:pt x="0" y="0"/>
                  </a:moveTo>
                  <a:lnTo>
                    <a:pt x="200782" y="0"/>
                  </a:lnTo>
                </a:path>
              </a:pathLst>
            </a:custGeom>
            <a:ln w="15269" cap="flat">
              <a:solidFill>
                <a:srgbClr val="A3A3A3"/>
              </a:solid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3533E77B-B3E9-CBC2-99BC-4A2F15B16095}"/>
                </a:ext>
              </a:extLst>
            </p:cNvPr>
            <p:cNvSpPr/>
            <p:nvPr/>
          </p:nvSpPr>
          <p:spPr>
            <a:xfrm>
              <a:off x="10154783" y="6347417"/>
              <a:ext cx="200782" cy="7634"/>
            </a:xfrm>
            <a:custGeom>
              <a:avLst/>
              <a:gdLst>
                <a:gd name="connsiteX0" fmla="*/ 0 w 200782"/>
                <a:gd name="connsiteY0" fmla="*/ 0 h 7634"/>
                <a:gd name="connsiteX1" fmla="*/ 200782 w 200782"/>
                <a:gd name="connsiteY1" fmla="*/ 0 h 7634"/>
              </a:gdLst>
              <a:ahLst/>
              <a:cxnLst>
                <a:cxn ang="0">
                  <a:pos x="connsiteX0" y="connsiteY0"/>
                </a:cxn>
                <a:cxn ang="0">
                  <a:pos x="connsiteX1" y="connsiteY1"/>
                </a:cxn>
              </a:cxnLst>
              <a:rect l="l" t="t" r="r" b="b"/>
              <a:pathLst>
                <a:path w="200782" h="7634">
                  <a:moveTo>
                    <a:pt x="0" y="0"/>
                  </a:moveTo>
                  <a:lnTo>
                    <a:pt x="200782" y="0"/>
                  </a:lnTo>
                </a:path>
              </a:pathLst>
            </a:custGeom>
            <a:ln w="15269" cap="flat">
              <a:solidFill>
                <a:srgbClr val="A3A3A3"/>
              </a:solidFill>
              <a:prstDash val="solid"/>
              <a:miter/>
            </a:ln>
          </p:spPr>
          <p:txBody>
            <a:bodyPr rtlCol="0" anchor="ctr"/>
            <a:lstStyle/>
            <a:p>
              <a:endParaRPr lang="en-IN"/>
            </a:p>
          </p:txBody>
        </p:sp>
      </p:grpSp>
      <p:grpSp>
        <p:nvGrpSpPr>
          <p:cNvPr id="142" name="Graphic 22">
            <a:extLst>
              <a:ext uri="{FF2B5EF4-FFF2-40B4-BE49-F238E27FC236}">
                <a16:creationId xmlns:a16="http://schemas.microsoft.com/office/drawing/2014/main" id="{2BE2AB2F-E7A8-E0E4-226F-2C8B453AB524}"/>
              </a:ext>
            </a:extLst>
          </p:cNvPr>
          <p:cNvGrpSpPr/>
          <p:nvPr/>
        </p:nvGrpSpPr>
        <p:grpSpPr>
          <a:xfrm>
            <a:off x="10818745" y="6205799"/>
            <a:ext cx="75350" cy="150701"/>
            <a:chOff x="10727127" y="6205800"/>
            <a:chExt cx="75350" cy="150701"/>
          </a:xfrm>
          <a:noFill/>
        </p:grpSpPr>
        <p:sp>
          <p:nvSpPr>
            <p:cNvPr id="144" name="Freeform: Shape 143">
              <a:extLst>
                <a:ext uri="{FF2B5EF4-FFF2-40B4-BE49-F238E27FC236}">
                  <a16:creationId xmlns:a16="http://schemas.microsoft.com/office/drawing/2014/main" id="{23054A5B-34A1-72E0-C28E-EB4D26DEC857}"/>
                </a:ext>
              </a:extLst>
            </p:cNvPr>
            <p:cNvSpPr/>
            <p:nvPr/>
          </p:nvSpPr>
          <p:spPr>
            <a:xfrm>
              <a:off x="10727127" y="6205800"/>
              <a:ext cx="75350" cy="150701"/>
            </a:xfrm>
            <a:custGeom>
              <a:avLst/>
              <a:gdLst>
                <a:gd name="connsiteX0" fmla="*/ 0 w 75350"/>
                <a:gd name="connsiteY0" fmla="*/ 0 h 150701"/>
                <a:gd name="connsiteX1" fmla="*/ 75351 w 75350"/>
                <a:gd name="connsiteY1" fmla="*/ 75351 h 150701"/>
                <a:gd name="connsiteX2" fmla="*/ 0 w 75350"/>
                <a:gd name="connsiteY2" fmla="*/ 150701 h 150701"/>
              </a:gdLst>
              <a:ahLst/>
              <a:cxnLst>
                <a:cxn ang="0">
                  <a:pos x="connsiteX0" y="connsiteY0"/>
                </a:cxn>
                <a:cxn ang="0">
                  <a:pos x="connsiteX1" y="connsiteY1"/>
                </a:cxn>
                <a:cxn ang="0">
                  <a:pos x="connsiteX2" y="connsiteY2"/>
                </a:cxn>
              </a:cxnLst>
              <a:rect l="l" t="t" r="r" b="b"/>
              <a:pathLst>
                <a:path w="75350" h="150701">
                  <a:moveTo>
                    <a:pt x="0" y="0"/>
                  </a:moveTo>
                  <a:cubicBezTo>
                    <a:pt x="41607" y="0"/>
                    <a:pt x="75351" y="33744"/>
                    <a:pt x="75351" y="75351"/>
                  </a:cubicBezTo>
                  <a:cubicBezTo>
                    <a:pt x="75351" y="116958"/>
                    <a:pt x="41607" y="150701"/>
                    <a:pt x="0" y="150701"/>
                  </a:cubicBezTo>
                </a:path>
              </a:pathLst>
            </a:custGeom>
            <a:noFill/>
            <a:ln w="15269" cap="flat">
              <a:solidFill>
                <a:srgbClr val="A3A3A3"/>
              </a:solid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D76056CF-9257-10EC-7CDA-C1BB0FE47D44}"/>
                </a:ext>
              </a:extLst>
            </p:cNvPr>
            <p:cNvSpPr/>
            <p:nvPr/>
          </p:nvSpPr>
          <p:spPr>
            <a:xfrm>
              <a:off x="10727127" y="6236032"/>
              <a:ext cx="45119" cy="90237"/>
            </a:xfrm>
            <a:custGeom>
              <a:avLst/>
              <a:gdLst>
                <a:gd name="connsiteX0" fmla="*/ 0 w 45119"/>
                <a:gd name="connsiteY0" fmla="*/ 0 h 90237"/>
                <a:gd name="connsiteX1" fmla="*/ 45119 w 45119"/>
                <a:gd name="connsiteY1" fmla="*/ 45119 h 90237"/>
                <a:gd name="connsiteX2" fmla="*/ 0 w 45119"/>
                <a:gd name="connsiteY2" fmla="*/ 90238 h 90237"/>
              </a:gdLst>
              <a:ahLst/>
              <a:cxnLst>
                <a:cxn ang="0">
                  <a:pos x="connsiteX0" y="connsiteY0"/>
                </a:cxn>
                <a:cxn ang="0">
                  <a:pos x="connsiteX1" y="connsiteY1"/>
                </a:cxn>
                <a:cxn ang="0">
                  <a:pos x="connsiteX2" y="connsiteY2"/>
                </a:cxn>
              </a:cxnLst>
              <a:rect l="l" t="t" r="r" b="b"/>
              <a:pathLst>
                <a:path w="45119" h="90237">
                  <a:moveTo>
                    <a:pt x="0" y="0"/>
                  </a:moveTo>
                  <a:cubicBezTo>
                    <a:pt x="24888" y="0"/>
                    <a:pt x="45119" y="20155"/>
                    <a:pt x="45119" y="45119"/>
                  </a:cubicBezTo>
                  <a:cubicBezTo>
                    <a:pt x="45119" y="70083"/>
                    <a:pt x="24964" y="90238"/>
                    <a:pt x="0" y="90238"/>
                  </a:cubicBezTo>
                </a:path>
              </a:pathLst>
            </a:custGeom>
            <a:noFill/>
            <a:ln w="15269" cap="flat">
              <a:solidFill>
                <a:srgbClr val="A3A3A3"/>
              </a:solidFill>
              <a:prstDash val="solid"/>
              <a:miter/>
            </a:ln>
          </p:spPr>
          <p:txBody>
            <a:bodyPr rtlCol="0" anchor="ctr"/>
            <a:lstStyle/>
            <a:p>
              <a:endParaRPr lang="en-IN"/>
            </a:p>
          </p:txBody>
        </p:sp>
      </p:grpSp>
      <p:grpSp>
        <p:nvGrpSpPr>
          <p:cNvPr id="146" name="Graphic 22">
            <a:extLst>
              <a:ext uri="{FF2B5EF4-FFF2-40B4-BE49-F238E27FC236}">
                <a16:creationId xmlns:a16="http://schemas.microsoft.com/office/drawing/2014/main" id="{385BF348-D130-6AFE-9C03-411722F54EE1}"/>
              </a:ext>
            </a:extLst>
          </p:cNvPr>
          <p:cNvGrpSpPr/>
          <p:nvPr/>
        </p:nvGrpSpPr>
        <p:grpSpPr>
          <a:xfrm>
            <a:off x="11050447" y="6302527"/>
            <a:ext cx="725717" cy="7634"/>
            <a:chOff x="10958829" y="6302527"/>
            <a:chExt cx="725717" cy="7634"/>
          </a:xfrm>
        </p:grpSpPr>
        <p:sp>
          <p:nvSpPr>
            <p:cNvPr id="147" name="Freeform: Shape 146">
              <a:extLst>
                <a:ext uri="{FF2B5EF4-FFF2-40B4-BE49-F238E27FC236}">
                  <a16:creationId xmlns:a16="http://schemas.microsoft.com/office/drawing/2014/main" id="{FA90F580-F742-5433-2050-50F824095147}"/>
                </a:ext>
              </a:extLst>
            </p:cNvPr>
            <p:cNvSpPr/>
            <p:nvPr/>
          </p:nvSpPr>
          <p:spPr>
            <a:xfrm>
              <a:off x="10958829" y="6302527"/>
              <a:ext cx="725717" cy="7634"/>
            </a:xfrm>
            <a:custGeom>
              <a:avLst/>
              <a:gdLst>
                <a:gd name="connsiteX0" fmla="*/ 0 w 725717"/>
                <a:gd name="connsiteY0" fmla="*/ 0 h 7634"/>
                <a:gd name="connsiteX1" fmla="*/ 725718 w 725717"/>
                <a:gd name="connsiteY1" fmla="*/ 0 h 7634"/>
              </a:gdLst>
              <a:ahLst/>
              <a:cxnLst>
                <a:cxn ang="0">
                  <a:pos x="connsiteX0" y="connsiteY0"/>
                </a:cxn>
                <a:cxn ang="0">
                  <a:pos x="connsiteX1" y="connsiteY1"/>
                </a:cxn>
              </a:cxnLst>
              <a:rect l="l" t="t" r="r" b="b"/>
              <a:pathLst>
                <a:path w="725717" h="7634">
                  <a:moveTo>
                    <a:pt x="0" y="0"/>
                  </a:moveTo>
                  <a:lnTo>
                    <a:pt x="725718" y="0"/>
                  </a:lnTo>
                </a:path>
              </a:pathLst>
            </a:custGeom>
            <a:ln w="22903" cap="rnd">
              <a:solidFill>
                <a:srgbClr val="A3A3A3"/>
              </a:solidFill>
              <a:prstDash val="solid"/>
              <a:round/>
            </a:ln>
          </p:spPr>
          <p:txBody>
            <a:bodyPr rtlCol="0" anchor="ctr"/>
            <a:lstStyle/>
            <a:p>
              <a:endParaRPr lang="en-IN"/>
            </a:p>
          </p:txBody>
        </p:sp>
        <p:sp>
          <p:nvSpPr>
            <p:cNvPr id="148" name="Freeform: Shape 147">
              <a:extLst>
                <a:ext uri="{FF2B5EF4-FFF2-40B4-BE49-F238E27FC236}">
                  <a16:creationId xmlns:a16="http://schemas.microsoft.com/office/drawing/2014/main" id="{ADE69317-F0A5-46B8-682F-2AC4EB2F9B53}"/>
                </a:ext>
              </a:extLst>
            </p:cNvPr>
            <p:cNvSpPr/>
            <p:nvPr/>
          </p:nvSpPr>
          <p:spPr>
            <a:xfrm>
              <a:off x="10958829" y="6302527"/>
              <a:ext cx="609829" cy="7634"/>
            </a:xfrm>
            <a:custGeom>
              <a:avLst/>
              <a:gdLst>
                <a:gd name="connsiteX0" fmla="*/ 0 w 609829"/>
                <a:gd name="connsiteY0" fmla="*/ 0 h 7634"/>
                <a:gd name="connsiteX1" fmla="*/ 609829 w 609829"/>
                <a:gd name="connsiteY1" fmla="*/ 0 h 7634"/>
              </a:gdLst>
              <a:ahLst/>
              <a:cxnLst>
                <a:cxn ang="0">
                  <a:pos x="connsiteX0" y="connsiteY0"/>
                </a:cxn>
                <a:cxn ang="0">
                  <a:pos x="connsiteX1" y="connsiteY1"/>
                </a:cxn>
              </a:cxnLst>
              <a:rect l="l" t="t" r="r" b="b"/>
              <a:pathLst>
                <a:path w="609829" h="7634">
                  <a:moveTo>
                    <a:pt x="0" y="0"/>
                  </a:moveTo>
                  <a:lnTo>
                    <a:pt x="609829" y="0"/>
                  </a:lnTo>
                </a:path>
              </a:pathLst>
            </a:custGeom>
            <a:ln w="22903" cap="rnd">
              <a:solidFill>
                <a:srgbClr val="FFFFFF"/>
              </a:solidFill>
              <a:prstDash val="solid"/>
              <a:round/>
            </a:ln>
          </p:spPr>
          <p:txBody>
            <a:bodyPr rtlCol="0" anchor="ctr"/>
            <a:lstStyle/>
            <a:p>
              <a:endParaRPr lang="en-IN"/>
            </a:p>
          </p:txBody>
        </p:sp>
      </p:grpSp>
      <p:pic>
        <p:nvPicPr>
          <p:cNvPr id="154" name="Graphic 153">
            <a:extLst>
              <a:ext uri="{FF2B5EF4-FFF2-40B4-BE49-F238E27FC236}">
                <a16:creationId xmlns:a16="http://schemas.microsoft.com/office/drawing/2014/main" id="{9C8D998C-CF4B-E90B-5C51-374F7AAB03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624019" y="6166835"/>
            <a:ext cx="157675" cy="228629"/>
          </a:xfrm>
          <a:prstGeom prst="rect">
            <a:avLst/>
          </a:prstGeom>
        </p:spPr>
      </p:pic>
      <p:pic>
        <p:nvPicPr>
          <p:cNvPr id="12290" name="Picture 2" descr="The Plan (Travis Scott song) - Wikipedia">
            <a:extLst>
              <a:ext uri="{FF2B5EF4-FFF2-40B4-BE49-F238E27FC236}">
                <a16:creationId xmlns:a16="http://schemas.microsoft.com/office/drawing/2014/main" id="{784D3170-EEB8-07AB-9ABA-4C4CB78C31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4024" y="5779090"/>
            <a:ext cx="913881" cy="913881"/>
          </a:xfrm>
          <a:prstGeom prst="rect">
            <a:avLst/>
          </a:prstGeom>
          <a:noFill/>
          <a:extLst>
            <a:ext uri="{909E8E84-426E-40DD-AFC4-6F175D3DCCD1}">
              <a14:hiddenFill xmlns:a14="http://schemas.microsoft.com/office/drawing/2010/main">
                <a:solidFill>
                  <a:srgbClr val="FFFFFF"/>
                </a:solidFill>
              </a14:hiddenFill>
            </a:ext>
          </a:extLst>
        </p:spPr>
      </p:pic>
      <p:pic>
        <p:nvPicPr>
          <p:cNvPr id="5" name="Travis_Scott_-_The_Plan">
            <a:hlinkClick r:id="" action="ppaction://media"/>
            <a:extLst>
              <a:ext uri="{FF2B5EF4-FFF2-40B4-BE49-F238E27FC236}">
                <a16:creationId xmlns:a16="http://schemas.microsoft.com/office/drawing/2014/main" id="{49F0D672-6E53-F503-4260-1E784F0383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847711" y="5898813"/>
            <a:ext cx="487363" cy="487363"/>
          </a:xfrm>
          <a:prstGeom prst="rect">
            <a:avLst/>
          </a:prstGeom>
        </p:spPr>
      </p:pic>
    </p:spTree>
    <p:extLst>
      <p:ext uri="{BB962C8B-B14F-4D97-AF65-F5344CB8AC3E}">
        <p14:creationId xmlns:p14="http://schemas.microsoft.com/office/powerpoint/2010/main" val="1769459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7" name="Group 66">
            <a:extLst>
              <a:ext uri="{FF2B5EF4-FFF2-40B4-BE49-F238E27FC236}">
                <a16:creationId xmlns:a16="http://schemas.microsoft.com/office/drawing/2014/main" id="{6D8E5ACC-26DE-243B-180E-E19057A9EB34}"/>
              </a:ext>
            </a:extLst>
          </p:cNvPr>
          <p:cNvGrpSpPr/>
          <p:nvPr/>
        </p:nvGrpSpPr>
        <p:grpSpPr>
          <a:xfrm>
            <a:off x="3258053" y="292100"/>
            <a:ext cx="297947" cy="297947"/>
            <a:chOff x="8892506" y="664914"/>
            <a:chExt cx="209401" cy="209401"/>
          </a:xfrm>
        </p:grpSpPr>
        <p:sp>
          <p:nvSpPr>
            <p:cNvPr id="62" name="Oval 61">
              <a:hlinkClick r:id="" action="ppaction://hlinkshowjump?jump=previousslide"/>
              <a:extLst>
                <a:ext uri="{FF2B5EF4-FFF2-40B4-BE49-F238E27FC236}">
                  <a16:creationId xmlns:a16="http://schemas.microsoft.com/office/drawing/2014/main" id="{80EBFF13-875A-B852-A718-B8CEA4E2E071}"/>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Graphic 63" descr="Caret Left with solid fill">
              <a:hlinkClick r:id="" action="ppaction://hlinkshowjump?jump=previousslide"/>
              <a:extLst>
                <a:ext uri="{FF2B5EF4-FFF2-40B4-BE49-F238E27FC236}">
                  <a16:creationId xmlns:a16="http://schemas.microsoft.com/office/drawing/2014/main" id="{CDDB0EE0-9A9B-05EC-09CB-85DDD46723E8}"/>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68" name="Group 67">
            <a:extLst>
              <a:ext uri="{FF2B5EF4-FFF2-40B4-BE49-F238E27FC236}">
                <a16:creationId xmlns:a16="http://schemas.microsoft.com/office/drawing/2014/main" id="{CE1D2690-EA4E-562F-8571-7A8695694CC3}"/>
              </a:ext>
            </a:extLst>
          </p:cNvPr>
          <p:cNvGrpSpPr/>
          <p:nvPr/>
        </p:nvGrpSpPr>
        <p:grpSpPr>
          <a:xfrm flipH="1">
            <a:off x="3665943" y="292100"/>
            <a:ext cx="297947" cy="297947"/>
            <a:chOff x="8892506" y="664914"/>
            <a:chExt cx="209401" cy="209401"/>
          </a:xfrm>
        </p:grpSpPr>
        <p:sp>
          <p:nvSpPr>
            <p:cNvPr id="69" name="Oval 68">
              <a:hlinkClick r:id="" action="ppaction://hlinkshowjump?jump=nextslide"/>
              <a:extLst>
                <a:ext uri="{FF2B5EF4-FFF2-40B4-BE49-F238E27FC236}">
                  <a16:creationId xmlns:a16="http://schemas.microsoft.com/office/drawing/2014/main" id="{EF2D5675-C11D-BD91-9CB3-90C4F1728675}"/>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Graphic 63" descr="Caret Left with solid fill">
              <a:hlinkClick r:id="" action="ppaction://hlinkshowjump?jump=nextslide"/>
              <a:extLst>
                <a:ext uri="{FF2B5EF4-FFF2-40B4-BE49-F238E27FC236}">
                  <a16:creationId xmlns:a16="http://schemas.microsoft.com/office/drawing/2014/main" id="{CD144AEC-A397-5B36-7EA8-6D96609E4671}"/>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hlinkClick r:id="rId2" action="ppaction://hlinksldjump"/>
            <a:extLst>
              <a:ext uri="{FF2B5EF4-FFF2-40B4-BE49-F238E27FC236}">
                <a16:creationId xmlns:a16="http://schemas.microsoft.com/office/drawing/2014/main" id="{4F3E08FA-4C08-7258-FA22-03C53F09604C}"/>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1ED760"/>
                </a:solidFill>
                <a:latin typeface="Poppins Medium" panose="00000600000000000000" pitchFamily="2" charset="0"/>
                <a:cs typeface="Poppins Medium" panose="00000600000000000000" pitchFamily="2" charset="0"/>
              </a:rPr>
              <a:t>Overview</a:t>
            </a:r>
          </a:p>
        </p:txBody>
      </p:sp>
      <p:sp>
        <p:nvSpPr>
          <p:cNvPr id="16" name="Graphic 14">
            <a:hlinkClick r:id="rId2" action="ppaction://hlinksldjump"/>
            <a:extLst>
              <a:ext uri="{FF2B5EF4-FFF2-40B4-BE49-F238E27FC236}">
                <a16:creationId xmlns:a16="http://schemas.microsoft.com/office/drawing/2014/main" id="{2913EB48-94F5-98C7-C275-915A1AD4D3E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w="1651" cap="flat">
            <a:noFill/>
            <a:prstDash val="solid"/>
            <a:miter/>
          </a:ln>
        </p:spPr>
        <p:txBody>
          <a:bodyPr rtlCol="0" anchor="ctr"/>
          <a:lstStyle/>
          <a:p>
            <a:endParaRPr lang="en-IN"/>
          </a:p>
        </p:txBody>
      </p:sp>
      <p:sp>
        <p:nvSpPr>
          <p:cNvPr id="17" name="TextBox 16">
            <a:hlinkClick r:id="rId3" action="ppaction://hlinksldjump"/>
            <a:extLst>
              <a:ext uri="{FF2B5EF4-FFF2-40B4-BE49-F238E27FC236}">
                <a16:creationId xmlns:a16="http://schemas.microsoft.com/office/drawing/2014/main" id="{29D393BC-86FC-4CA8-8830-E874EA43EE28}"/>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21" name="Graphic 19">
            <a:hlinkClick r:id="rId3" action="ppaction://hlinksldjump"/>
            <a:extLst>
              <a:ext uri="{FF2B5EF4-FFF2-40B4-BE49-F238E27FC236}">
                <a16:creationId xmlns:a16="http://schemas.microsoft.com/office/drawing/2014/main" id="{88AF1956-F7FB-2ADE-A3E7-1F7329C9752A}"/>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22" name="TextBox 21">
            <a:hlinkClick r:id="rId4" action="ppaction://hlinksldjump"/>
            <a:extLst>
              <a:ext uri="{FF2B5EF4-FFF2-40B4-BE49-F238E27FC236}">
                <a16:creationId xmlns:a16="http://schemas.microsoft.com/office/drawing/2014/main" id="{B8560F59-A67B-8514-2A4E-47A28A1A48B1}"/>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2" name="Group 11">
            <a:extLst>
              <a:ext uri="{FF2B5EF4-FFF2-40B4-BE49-F238E27FC236}">
                <a16:creationId xmlns:a16="http://schemas.microsoft.com/office/drawing/2014/main" id="{B49BF3CE-B5CC-0826-B505-034FA0112EB0}"/>
              </a:ext>
            </a:extLst>
          </p:cNvPr>
          <p:cNvGrpSpPr/>
          <p:nvPr/>
        </p:nvGrpSpPr>
        <p:grpSpPr>
          <a:xfrm>
            <a:off x="431322" y="1764517"/>
            <a:ext cx="177294" cy="204783"/>
            <a:chOff x="431322" y="1764517"/>
            <a:chExt cx="177294" cy="204783"/>
          </a:xfrm>
        </p:grpSpPr>
        <p:sp>
          <p:nvSpPr>
            <p:cNvPr id="27" name="Freeform: Shape 26">
              <a:hlinkClick r:id="rId4" action="ppaction://hlinksldjump"/>
              <a:extLst>
                <a:ext uri="{FF2B5EF4-FFF2-40B4-BE49-F238E27FC236}">
                  <a16:creationId xmlns:a16="http://schemas.microsoft.com/office/drawing/2014/main" id="{0B437083-C79F-3320-0862-0AE0534D964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8" name="Freeform: Shape 27">
              <a:hlinkClick r:id="rId4" action="ppaction://hlinksldjump"/>
              <a:extLst>
                <a:ext uri="{FF2B5EF4-FFF2-40B4-BE49-F238E27FC236}">
                  <a16:creationId xmlns:a16="http://schemas.microsoft.com/office/drawing/2014/main" id="{3A74A947-106C-8861-FA4A-4F68E260155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9" name="Freeform: Shape 28">
              <a:hlinkClick r:id="rId4" action="ppaction://hlinksldjump"/>
              <a:extLst>
                <a:ext uri="{FF2B5EF4-FFF2-40B4-BE49-F238E27FC236}">
                  <a16:creationId xmlns:a16="http://schemas.microsoft.com/office/drawing/2014/main" id="{D2697409-DA9B-84CF-C5C5-4FA11D3D158F}"/>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35" name="TextBox 34">
            <a:hlinkClick r:id="rId4" action="ppaction://hlinksldjump"/>
            <a:extLst>
              <a:ext uri="{FF2B5EF4-FFF2-40B4-BE49-F238E27FC236}">
                <a16:creationId xmlns:a16="http://schemas.microsoft.com/office/drawing/2014/main" id="{D7FACB4C-BCA4-434A-8FA8-F4D0A8D4C109}"/>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14" name="Group 13">
            <a:extLst>
              <a:ext uri="{FF2B5EF4-FFF2-40B4-BE49-F238E27FC236}">
                <a16:creationId xmlns:a16="http://schemas.microsoft.com/office/drawing/2014/main" id="{EA242ACD-15E5-8F2C-9A52-01A6F8C1149E}"/>
              </a:ext>
            </a:extLst>
          </p:cNvPr>
          <p:cNvGrpSpPr/>
          <p:nvPr/>
        </p:nvGrpSpPr>
        <p:grpSpPr>
          <a:xfrm>
            <a:off x="431322" y="2214773"/>
            <a:ext cx="203670" cy="203670"/>
            <a:chOff x="431322" y="2214773"/>
            <a:chExt cx="203670" cy="203670"/>
          </a:xfrm>
        </p:grpSpPr>
        <p:sp>
          <p:nvSpPr>
            <p:cNvPr id="41" name="Rectangle: Rounded Corners 40">
              <a:hlinkClick r:id="rId4" action="ppaction://hlinksldjump"/>
              <a:extLst>
                <a:ext uri="{FF2B5EF4-FFF2-40B4-BE49-F238E27FC236}">
                  <a16:creationId xmlns:a16="http://schemas.microsoft.com/office/drawing/2014/main" id="{04DE6D2B-6CE6-28FD-8F23-17896ED36EF7}"/>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4" name="Graphic 43" descr="Add with solid fill">
              <a:hlinkClick r:id="rId4" action="ppaction://hlinksldjump"/>
              <a:extLst>
                <a:ext uri="{FF2B5EF4-FFF2-40B4-BE49-F238E27FC236}">
                  <a16:creationId xmlns:a16="http://schemas.microsoft.com/office/drawing/2014/main" id="{5B31FC8E-FC26-E411-4E49-286671264F7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55" name="TextBox 54">
            <a:hlinkClick r:id="rId7" action="ppaction://hlinksldjump"/>
            <a:extLst>
              <a:ext uri="{FF2B5EF4-FFF2-40B4-BE49-F238E27FC236}">
                <a16:creationId xmlns:a16="http://schemas.microsoft.com/office/drawing/2014/main" id="{A2C13AB5-7A64-00F4-ECBF-90F667E097CA}"/>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7" name="Straight Connector 6">
            <a:extLst>
              <a:ext uri="{FF2B5EF4-FFF2-40B4-BE49-F238E27FC236}">
                <a16:creationId xmlns:a16="http://schemas.microsoft.com/office/drawing/2014/main" id="{1C225904-9D2F-F0C8-8BBE-32DEDB3F8B8F}"/>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 name="TextBox 8">
            <a:hlinkClick r:id="rId8" action="ppaction://hlinksldjump"/>
            <a:extLst>
              <a:ext uri="{FF2B5EF4-FFF2-40B4-BE49-F238E27FC236}">
                <a16:creationId xmlns:a16="http://schemas.microsoft.com/office/drawing/2014/main" id="{67D53DBD-07C2-B89B-2A5E-6EA3F0CE967B}"/>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0" name="Freeform: Shape 49">
            <a:hlinkClick r:id="rId8" action="ppaction://hlinksldjump"/>
            <a:extLst>
              <a:ext uri="{FF2B5EF4-FFF2-40B4-BE49-F238E27FC236}">
                <a16:creationId xmlns:a16="http://schemas.microsoft.com/office/drawing/2014/main" id="{0E2B6178-FB2D-9772-47AD-87A7340268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9" name="TextBox 18">
            <a:hlinkClick r:id="rId9" action="ppaction://hlinksldjump"/>
            <a:extLst>
              <a:ext uri="{FF2B5EF4-FFF2-40B4-BE49-F238E27FC236}">
                <a16:creationId xmlns:a16="http://schemas.microsoft.com/office/drawing/2014/main" id="{B5F22004-B568-5F9F-D315-B9048F8F933E}"/>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58" name="Freeform: Shape 57">
            <a:hlinkClick r:id="rId9" action="ppaction://hlinksldjump"/>
            <a:extLst>
              <a:ext uri="{FF2B5EF4-FFF2-40B4-BE49-F238E27FC236}">
                <a16:creationId xmlns:a16="http://schemas.microsoft.com/office/drawing/2014/main" id="{84827C04-91A4-59E2-705C-138BA0A13DA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20" name="TextBox 19">
            <a:hlinkClick r:id="rId10" action="ppaction://hlinksldjump"/>
            <a:extLst>
              <a:ext uri="{FF2B5EF4-FFF2-40B4-BE49-F238E27FC236}">
                <a16:creationId xmlns:a16="http://schemas.microsoft.com/office/drawing/2014/main" id="{DBD7492E-2CD4-61A0-9EEE-CEE4E61AED9D}"/>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88" name="Group 87">
            <a:extLst>
              <a:ext uri="{FF2B5EF4-FFF2-40B4-BE49-F238E27FC236}">
                <a16:creationId xmlns:a16="http://schemas.microsoft.com/office/drawing/2014/main" id="{5202437B-09C4-B9C2-DFB9-8FE4C3A1D94B}"/>
              </a:ext>
            </a:extLst>
          </p:cNvPr>
          <p:cNvGrpSpPr/>
          <p:nvPr/>
        </p:nvGrpSpPr>
        <p:grpSpPr>
          <a:xfrm>
            <a:off x="441718" y="4384781"/>
            <a:ext cx="203671" cy="203671"/>
            <a:chOff x="5762625" y="3095625"/>
            <a:chExt cx="665130" cy="665130"/>
          </a:xfrm>
        </p:grpSpPr>
        <p:sp>
          <p:nvSpPr>
            <p:cNvPr id="64" name="Freeform: Shape 63">
              <a:hlinkClick r:id="rId10" action="ppaction://hlinksldjump"/>
              <a:extLst>
                <a:ext uri="{FF2B5EF4-FFF2-40B4-BE49-F238E27FC236}">
                  <a16:creationId xmlns:a16="http://schemas.microsoft.com/office/drawing/2014/main" id="{1026419F-9D4F-D6A0-6D28-43C551A1C434}"/>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79" name="Freeform: Shape 78">
              <a:hlinkClick r:id="rId10" action="ppaction://hlinksldjump"/>
              <a:extLst>
                <a:ext uri="{FF2B5EF4-FFF2-40B4-BE49-F238E27FC236}">
                  <a16:creationId xmlns:a16="http://schemas.microsoft.com/office/drawing/2014/main" id="{658172E2-3787-64CE-5910-C25C444076A5}"/>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33" name="TextBox 32">
            <a:hlinkClick r:id="rId11" action="ppaction://hlinksldjump"/>
            <a:extLst>
              <a:ext uri="{FF2B5EF4-FFF2-40B4-BE49-F238E27FC236}">
                <a16:creationId xmlns:a16="http://schemas.microsoft.com/office/drawing/2014/main" id="{06426368-13B9-05ED-7B4E-48B8C7532F65}"/>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98" name="Group 97">
            <a:extLst>
              <a:ext uri="{FF2B5EF4-FFF2-40B4-BE49-F238E27FC236}">
                <a16:creationId xmlns:a16="http://schemas.microsoft.com/office/drawing/2014/main" id="{5E12AE22-4B66-8998-2063-3E4A6A50C8CF}"/>
              </a:ext>
            </a:extLst>
          </p:cNvPr>
          <p:cNvGrpSpPr/>
          <p:nvPr/>
        </p:nvGrpSpPr>
        <p:grpSpPr>
          <a:xfrm>
            <a:off x="431321" y="4863718"/>
            <a:ext cx="207664" cy="207733"/>
            <a:chOff x="6124575" y="3380359"/>
            <a:chExt cx="468618" cy="468774"/>
          </a:xfrm>
        </p:grpSpPr>
        <p:sp>
          <p:nvSpPr>
            <p:cNvPr id="94" name="Freeform: Shape 93">
              <a:hlinkClick r:id="rId11" action="ppaction://hlinksldjump"/>
              <a:extLst>
                <a:ext uri="{FF2B5EF4-FFF2-40B4-BE49-F238E27FC236}">
                  <a16:creationId xmlns:a16="http://schemas.microsoft.com/office/drawing/2014/main" id="{149494EE-3A8F-DAC0-A98E-4649108E72E4}"/>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96" name="Freeform: Shape 95">
              <a:hlinkClick r:id="rId11" action="ppaction://hlinksldjump"/>
              <a:extLst>
                <a:ext uri="{FF2B5EF4-FFF2-40B4-BE49-F238E27FC236}">
                  <a16:creationId xmlns:a16="http://schemas.microsoft.com/office/drawing/2014/main" id="{1D716285-1ADB-8062-28AF-3D63F2CFC065}"/>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34" name="TextBox 33">
            <a:hlinkClick r:id="rId12" action="ppaction://hlinksldjump"/>
            <a:extLst>
              <a:ext uri="{FF2B5EF4-FFF2-40B4-BE49-F238E27FC236}">
                <a16:creationId xmlns:a16="http://schemas.microsoft.com/office/drawing/2014/main" id="{15C24E6E-5086-DAC3-E400-3CB725E13353}"/>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sp>
        <p:nvSpPr>
          <p:cNvPr id="102" name="Freeform: Shape 101">
            <a:hlinkClick r:id="rId12" action="ppaction://hlinksldjump"/>
            <a:extLst>
              <a:ext uri="{FF2B5EF4-FFF2-40B4-BE49-F238E27FC236}">
                <a16:creationId xmlns:a16="http://schemas.microsoft.com/office/drawing/2014/main" id="{BC336F4F-319C-E66A-14BA-28906300DE58}"/>
              </a:ext>
            </a:extLst>
          </p:cNvPr>
          <p:cNvSpPr/>
          <p:nvPr/>
        </p:nvSpPr>
        <p:spPr>
          <a:xfrm>
            <a:off x="-2821259" y="9567479"/>
            <a:ext cx="45719" cy="45719"/>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264995" y="292100"/>
            <a:ext cx="287931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Welcome</a:t>
            </a:r>
          </a:p>
        </p:txBody>
      </p:sp>
      <p:sp>
        <p:nvSpPr>
          <p:cNvPr id="103" name="Freeform: Shape 102">
            <a:extLst>
              <a:ext uri="{FF2B5EF4-FFF2-40B4-BE49-F238E27FC236}">
                <a16:creationId xmlns:a16="http://schemas.microsoft.com/office/drawing/2014/main" id="{29B0C45B-43BB-5FBD-2EEB-988D2B901594}"/>
              </a:ext>
            </a:extLst>
          </p:cNvPr>
          <p:cNvSpPr/>
          <p:nvPr/>
        </p:nvSpPr>
        <p:spPr>
          <a:xfrm>
            <a:off x="4895682" y="4049726"/>
            <a:ext cx="8096" cy="857"/>
          </a:xfrm>
          <a:custGeom>
            <a:avLst/>
            <a:gdLst>
              <a:gd name="connsiteX0" fmla="*/ 8096 w 8096"/>
              <a:gd name="connsiteY0" fmla="*/ 0 h 857"/>
              <a:gd name="connsiteX1" fmla="*/ 0 w 8096"/>
              <a:gd name="connsiteY1" fmla="*/ 0 h 857"/>
              <a:gd name="connsiteX2" fmla="*/ 8096 w 8096"/>
              <a:gd name="connsiteY2" fmla="*/ 0 h 857"/>
            </a:gdLst>
            <a:ahLst/>
            <a:cxnLst>
              <a:cxn ang="0">
                <a:pos x="connsiteX0" y="connsiteY0"/>
              </a:cxn>
              <a:cxn ang="0">
                <a:pos x="connsiteX1" y="connsiteY1"/>
              </a:cxn>
              <a:cxn ang="0">
                <a:pos x="connsiteX2" y="connsiteY2"/>
              </a:cxn>
            </a:cxnLst>
            <a:rect l="l" t="t" r="r" b="b"/>
            <a:pathLst>
              <a:path w="8096" h="857">
                <a:moveTo>
                  <a:pt x="8096" y="0"/>
                </a:moveTo>
                <a:lnTo>
                  <a:pt x="0" y="0"/>
                </a:lnTo>
                <a:cubicBezTo>
                  <a:pt x="2667" y="1143"/>
                  <a:pt x="5429" y="1143"/>
                  <a:pt x="8096" y="0"/>
                </a:cubicBezTo>
                <a:close/>
              </a:path>
            </a:pathLst>
          </a:custGeom>
          <a:solidFill>
            <a:srgbClr val="191919"/>
          </a:solidFill>
          <a:ln w="9525"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74C5E675-701B-8094-F5F5-D71CAAE61688}"/>
              </a:ext>
            </a:extLst>
          </p:cNvPr>
          <p:cNvSpPr/>
          <p:nvPr/>
        </p:nvSpPr>
        <p:spPr>
          <a:xfrm>
            <a:off x="4895682" y="4049726"/>
            <a:ext cx="8096" cy="1572"/>
          </a:xfrm>
          <a:custGeom>
            <a:avLst/>
            <a:gdLst>
              <a:gd name="connsiteX0" fmla="*/ 8096 w 8096"/>
              <a:gd name="connsiteY0" fmla="*/ 0 h 1572"/>
              <a:gd name="connsiteX1" fmla="*/ 0 w 8096"/>
              <a:gd name="connsiteY1" fmla="*/ 0 h 1572"/>
              <a:gd name="connsiteX2" fmla="*/ 8096 w 8096"/>
              <a:gd name="connsiteY2" fmla="*/ 0 h 1572"/>
            </a:gdLst>
            <a:ahLst/>
            <a:cxnLst>
              <a:cxn ang="0">
                <a:pos x="connsiteX0" y="connsiteY0"/>
              </a:cxn>
              <a:cxn ang="0">
                <a:pos x="connsiteX1" y="connsiteY1"/>
              </a:cxn>
              <a:cxn ang="0">
                <a:pos x="connsiteX2" y="connsiteY2"/>
              </a:cxn>
            </a:cxnLst>
            <a:rect l="l" t="t" r="r" b="b"/>
            <a:pathLst>
              <a:path w="8096" h="1572">
                <a:moveTo>
                  <a:pt x="8096" y="0"/>
                </a:moveTo>
                <a:cubicBezTo>
                  <a:pt x="5429" y="1143"/>
                  <a:pt x="2667" y="1143"/>
                  <a:pt x="0" y="0"/>
                </a:cubicBezTo>
                <a:cubicBezTo>
                  <a:pt x="2667" y="2191"/>
                  <a:pt x="5429" y="2000"/>
                  <a:pt x="8096" y="0"/>
                </a:cubicBezTo>
                <a:close/>
              </a:path>
            </a:pathLst>
          </a:custGeom>
          <a:solidFill>
            <a:srgbClr val="191919"/>
          </a:solidFill>
          <a:ln w="9525" cap="flat">
            <a:noFill/>
            <a:prstDash val="solid"/>
            <a:miter/>
          </a:ln>
        </p:spPr>
        <p:txBody>
          <a:bodyPr rtlCol="0" anchor="ctr"/>
          <a:lstStyle/>
          <a:p>
            <a:endParaRPr lang="en-IN"/>
          </a:p>
        </p:txBody>
      </p:sp>
      <p:sp>
        <p:nvSpPr>
          <p:cNvPr id="128" name="TextBox 127">
            <a:extLst>
              <a:ext uri="{FF2B5EF4-FFF2-40B4-BE49-F238E27FC236}">
                <a16:creationId xmlns:a16="http://schemas.microsoft.com/office/drawing/2014/main" id="{41223AA4-B730-3AEB-3564-71CF3E904C71}"/>
              </a:ext>
            </a:extLst>
          </p:cNvPr>
          <p:cNvSpPr txBox="1"/>
          <p:nvPr/>
        </p:nvSpPr>
        <p:spPr>
          <a:xfrm>
            <a:off x="3354585" y="1565741"/>
            <a:ext cx="8575264" cy="2362185"/>
          </a:xfrm>
          <a:prstGeom prst="rect">
            <a:avLst/>
          </a:prstGeom>
          <a:noFill/>
        </p:spPr>
        <p:txBody>
          <a:bodyPr wrap="square" rtlCol="0">
            <a:spAutoFit/>
          </a:bodyPr>
          <a:lstStyle/>
          <a:p>
            <a:pPr>
              <a:lnSpc>
                <a:spcPct val="150000"/>
              </a:lnSpc>
            </a:pPr>
            <a:r>
              <a:rPr lang="en-IN" sz="2000" b="1" i="0" dirty="0">
                <a:solidFill>
                  <a:srgbClr val="B4B5B2"/>
                </a:solidFill>
                <a:effectLst/>
                <a:latin typeface="Open Sans" panose="020B0606030504020204" pitchFamily="34" charset="0"/>
              </a:rPr>
              <a:t>Project Overview</a:t>
            </a:r>
            <a:endParaRPr lang="en-IN" sz="1600" b="1" i="0" dirty="0">
              <a:solidFill>
                <a:srgbClr val="B4B5B2"/>
              </a:solidFill>
              <a:effectLst/>
              <a:latin typeface="Open Sans" panose="020B0606030504020204" pitchFamily="34" charset="0"/>
            </a:endParaRPr>
          </a:p>
          <a:p>
            <a:pPr>
              <a:lnSpc>
                <a:spcPct val="150000"/>
              </a:lnSpc>
            </a:pPr>
            <a:endParaRPr lang="en-IN" sz="1600" b="1" dirty="0">
              <a:solidFill>
                <a:srgbClr val="B4B5B2"/>
              </a:solidFill>
              <a:latin typeface="Open Sans" panose="020B0606030504020204" pitchFamily="34" charset="0"/>
            </a:endParaRPr>
          </a:p>
          <a:p>
            <a:pPr>
              <a:lnSpc>
                <a:spcPct val="150000"/>
              </a:lnSpc>
            </a:pPr>
            <a:r>
              <a:rPr lang="en-US" sz="1600" b="0" i="0" dirty="0">
                <a:solidFill>
                  <a:srgbClr val="B4B5B2"/>
                </a:solidFill>
                <a:effectLst/>
                <a:latin typeface="Open Sans" panose="020B0606030504020204" pitchFamily="34" charset="0"/>
              </a:rPr>
              <a:t>This project analyzes Spotify's top songs by examining streaming trends, popularity metrics, and social media mentions over 16 weeks. It integrates time series forecasting and machine learning to predict future trends and understand relationships between features.</a:t>
            </a:r>
            <a:endParaRPr lang="en-IN" sz="1600" dirty="0">
              <a:solidFill>
                <a:srgbClr val="B4B5B2"/>
              </a:solidFill>
            </a:endParaRPr>
          </a:p>
        </p:txBody>
      </p:sp>
      <p:grpSp>
        <p:nvGrpSpPr>
          <p:cNvPr id="144" name="Group 143">
            <a:extLst>
              <a:ext uri="{FF2B5EF4-FFF2-40B4-BE49-F238E27FC236}">
                <a16:creationId xmlns:a16="http://schemas.microsoft.com/office/drawing/2014/main" id="{264C77AC-6E12-D550-819C-EA9CFBBD3724}"/>
              </a:ext>
            </a:extLst>
          </p:cNvPr>
          <p:cNvGrpSpPr/>
          <p:nvPr/>
        </p:nvGrpSpPr>
        <p:grpSpPr>
          <a:xfrm>
            <a:off x="3320984" y="4415710"/>
            <a:ext cx="1986353" cy="585340"/>
            <a:chOff x="3660298" y="4527635"/>
            <a:chExt cx="1986353" cy="585340"/>
          </a:xfrm>
        </p:grpSpPr>
        <p:sp>
          <p:nvSpPr>
            <p:cNvPr id="130" name="Rectangle: Rounded Corners 129">
              <a:extLst>
                <a:ext uri="{FF2B5EF4-FFF2-40B4-BE49-F238E27FC236}">
                  <a16:creationId xmlns:a16="http://schemas.microsoft.com/office/drawing/2014/main" id="{DE0006AF-31CB-231E-D4F6-D868DFE9BE73}"/>
                </a:ext>
              </a:extLst>
            </p:cNvPr>
            <p:cNvSpPr/>
            <p:nvPr/>
          </p:nvSpPr>
          <p:spPr>
            <a:xfrm>
              <a:off x="3660298" y="4527635"/>
              <a:ext cx="1986353" cy="585340"/>
            </a:xfrm>
            <a:prstGeom prst="roundRect">
              <a:avLst>
                <a:gd name="adj" fmla="val 50000"/>
              </a:avLst>
            </a:prstGeom>
            <a:solidFill>
              <a:srgbClr val="1ED76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TextBox 130">
              <a:extLst>
                <a:ext uri="{FF2B5EF4-FFF2-40B4-BE49-F238E27FC236}">
                  <a16:creationId xmlns:a16="http://schemas.microsoft.com/office/drawing/2014/main" id="{9B399B2D-B4AD-4519-5980-902ACC86562F}"/>
                </a:ext>
              </a:extLst>
            </p:cNvPr>
            <p:cNvSpPr txBox="1"/>
            <p:nvPr/>
          </p:nvSpPr>
          <p:spPr>
            <a:xfrm>
              <a:off x="4262983" y="4640564"/>
              <a:ext cx="780983"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Play</a:t>
              </a:r>
            </a:p>
          </p:txBody>
        </p:sp>
      </p:grpSp>
      <p:grpSp>
        <p:nvGrpSpPr>
          <p:cNvPr id="143" name="Group 142">
            <a:extLst>
              <a:ext uri="{FF2B5EF4-FFF2-40B4-BE49-F238E27FC236}">
                <a16:creationId xmlns:a16="http://schemas.microsoft.com/office/drawing/2014/main" id="{7CCD7FD8-70CD-8FA0-78C1-11A113F427C6}"/>
              </a:ext>
            </a:extLst>
          </p:cNvPr>
          <p:cNvGrpSpPr/>
          <p:nvPr/>
        </p:nvGrpSpPr>
        <p:grpSpPr>
          <a:xfrm>
            <a:off x="5710424" y="4415710"/>
            <a:ext cx="1986353" cy="585340"/>
            <a:chOff x="6096000" y="4527635"/>
            <a:chExt cx="1986353" cy="585340"/>
          </a:xfrm>
        </p:grpSpPr>
        <p:sp>
          <p:nvSpPr>
            <p:cNvPr id="134" name="Rectangle: Rounded Corners 133">
              <a:extLst>
                <a:ext uri="{FF2B5EF4-FFF2-40B4-BE49-F238E27FC236}">
                  <a16:creationId xmlns:a16="http://schemas.microsoft.com/office/drawing/2014/main" id="{DCF34284-4ECD-5A3E-7B23-7CB453163349}"/>
                </a:ext>
              </a:extLst>
            </p:cNvPr>
            <p:cNvSpPr/>
            <p:nvPr/>
          </p:nvSpPr>
          <p:spPr>
            <a:xfrm>
              <a:off x="6096000" y="4527635"/>
              <a:ext cx="1986353" cy="585340"/>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5" name="TextBox 134">
              <a:extLst>
                <a:ext uri="{FF2B5EF4-FFF2-40B4-BE49-F238E27FC236}">
                  <a16:creationId xmlns:a16="http://schemas.microsoft.com/office/drawing/2014/main" id="{5BB3C482-6436-283A-CBED-C315BA5304DF}"/>
                </a:ext>
              </a:extLst>
            </p:cNvPr>
            <p:cNvSpPr txBox="1"/>
            <p:nvPr/>
          </p:nvSpPr>
          <p:spPr>
            <a:xfrm>
              <a:off x="6554414" y="4640564"/>
              <a:ext cx="1069524"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Follow</a:t>
              </a:r>
            </a:p>
          </p:txBody>
        </p:sp>
      </p:grpSp>
      <p:grpSp>
        <p:nvGrpSpPr>
          <p:cNvPr id="142" name="Group 141">
            <a:extLst>
              <a:ext uri="{FF2B5EF4-FFF2-40B4-BE49-F238E27FC236}">
                <a16:creationId xmlns:a16="http://schemas.microsoft.com/office/drawing/2014/main" id="{26CF7FD9-2F2E-7BD1-706B-E16DA55CE7AD}"/>
              </a:ext>
            </a:extLst>
          </p:cNvPr>
          <p:cNvGrpSpPr/>
          <p:nvPr/>
        </p:nvGrpSpPr>
        <p:grpSpPr>
          <a:xfrm>
            <a:off x="8099864" y="4681366"/>
            <a:ext cx="361410" cy="70427"/>
            <a:chOff x="8439178" y="4793291"/>
            <a:chExt cx="361410" cy="70427"/>
          </a:xfrm>
        </p:grpSpPr>
        <p:sp>
          <p:nvSpPr>
            <p:cNvPr id="137" name="Oval 136">
              <a:extLst>
                <a:ext uri="{FF2B5EF4-FFF2-40B4-BE49-F238E27FC236}">
                  <a16:creationId xmlns:a16="http://schemas.microsoft.com/office/drawing/2014/main" id="{C47EE6C9-0F5E-321F-508D-CF1B448127FD}"/>
                </a:ext>
              </a:extLst>
            </p:cNvPr>
            <p:cNvSpPr/>
            <p:nvPr/>
          </p:nvSpPr>
          <p:spPr>
            <a:xfrm>
              <a:off x="8439178"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Oval 137">
              <a:extLst>
                <a:ext uri="{FF2B5EF4-FFF2-40B4-BE49-F238E27FC236}">
                  <a16:creationId xmlns:a16="http://schemas.microsoft.com/office/drawing/2014/main" id="{144A5030-D66D-D18E-5828-038F2F37BCCA}"/>
                </a:ext>
              </a:extLst>
            </p:cNvPr>
            <p:cNvSpPr/>
            <p:nvPr/>
          </p:nvSpPr>
          <p:spPr>
            <a:xfrm>
              <a:off x="8585904"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Oval 138">
              <a:extLst>
                <a:ext uri="{FF2B5EF4-FFF2-40B4-BE49-F238E27FC236}">
                  <a16:creationId xmlns:a16="http://schemas.microsoft.com/office/drawing/2014/main" id="{F2D7FC6B-3C09-EB09-0492-7F0722E8B635}"/>
                </a:ext>
              </a:extLst>
            </p:cNvPr>
            <p:cNvSpPr/>
            <p:nvPr/>
          </p:nvSpPr>
          <p:spPr>
            <a:xfrm>
              <a:off x="8730161"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1034" name="Picture 10" descr="Methodology - Free professions and jobs icons">
            <a:extLst>
              <a:ext uri="{FF2B5EF4-FFF2-40B4-BE49-F238E27FC236}">
                <a16:creationId xmlns:a16="http://schemas.microsoft.com/office/drawing/2014/main" id="{6612A687-09FA-ADAC-06C9-5B59AE4B794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conclusion Vector Icons free download in SVG, PNG Format">
            <a:extLst>
              <a:ext uri="{FF2B5EF4-FFF2-40B4-BE49-F238E27FC236}">
                <a16:creationId xmlns:a16="http://schemas.microsoft.com/office/drawing/2014/main" id="{13C0D0BA-CA2E-31FC-9EE4-6B89CCEDEEC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024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Lst>
          <a:lin ang="5400000" scaled="1"/>
        </a:grad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A2C0FB83-06E2-1081-1880-BBD48E7C14D0}"/>
              </a:ext>
            </a:extLst>
          </p:cNvPr>
          <p:cNvSpPr/>
          <p:nvPr/>
        </p:nvSpPr>
        <p:spPr>
          <a:xfrm>
            <a:off x="3282623" y="630938"/>
            <a:ext cx="1406053" cy="1406053"/>
          </a:xfrm>
          <a:prstGeom prst="roundRect">
            <a:avLst>
              <a:gd name="adj" fmla="val 4975"/>
            </a:avLst>
          </a:prstGeom>
          <a:solidFill>
            <a:srgbClr val="282828"/>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89F2868-1113-D157-CFA3-323D793A70F6}"/>
              </a:ext>
            </a:extLst>
          </p:cNvPr>
          <p:cNvSpPr/>
          <p:nvPr/>
        </p:nvSpPr>
        <p:spPr>
          <a:xfrm>
            <a:off x="3034193" y="2316608"/>
            <a:ext cx="9183329" cy="4048104"/>
          </a:xfrm>
          <a:prstGeom prst="rect">
            <a:avLst/>
          </a:prstGeom>
          <a:gradFill>
            <a:gsLst>
              <a:gs pos="0">
                <a:srgbClr val="202020"/>
              </a:gs>
              <a:gs pos="73000">
                <a:srgbClr val="12121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2" name="TextBox 91">
            <a:extLst>
              <a:ext uri="{FF2B5EF4-FFF2-40B4-BE49-F238E27FC236}">
                <a16:creationId xmlns:a16="http://schemas.microsoft.com/office/drawing/2014/main" id="{232C2ADA-8B7B-4990-FB78-B27C9A79E87E}"/>
              </a:ext>
            </a:extLst>
          </p:cNvPr>
          <p:cNvSpPr txBox="1"/>
          <p:nvPr/>
        </p:nvSpPr>
        <p:spPr>
          <a:xfrm>
            <a:off x="4877706" y="1263860"/>
            <a:ext cx="3179075"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Objectives</a:t>
            </a:r>
          </a:p>
        </p:txBody>
      </p:sp>
      <p:sp>
        <p:nvSpPr>
          <p:cNvPr id="31" name="Freeform: Shape 30">
            <a:extLst>
              <a:ext uri="{FF2B5EF4-FFF2-40B4-BE49-F238E27FC236}">
                <a16:creationId xmlns:a16="http://schemas.microsoft.com/office/drawing/2014/main" id="{61B81A57-B5F8-CBF3-F647-EA407686C375}"/>
              </a:ext>
            </a:extLst>
          </p:cNvPr>
          <p:cNvSpPr/>
          <p:nvPr/>
        </p:nvSpPr>
        <p:spPr>
          <a:xfrm>
            <a:off x="5943313" y="3711987"/>
            <a:ext cx="8096" cy="857"/>
          </a:xfrm>
          <a:custGeom>
            <a:avLst/>
            <a:gdLst>
              <a:gd name="connsiteX0" fmla="*/ 0 w 8096"/>
              <a:gd name="connsiteY0" fmla="*/ 857 h 857"/>
              <a:gd name="connsiteX1" fmla="*/ 8096 w 8096"/>
              <a:gd name="connsiteY1" fmla="*/ 857 h 857"/>
              <a:gd name="connsiteX2" fmla="*/ 0 w 8096"/>
              <a:gd name="connsiteY2" fmla="*/ 857 h 857"/>
            </a:gdLst>
            <a:ahLst/>
            <a:cxnLst>
              <a:cxn ang="0">
                <a:pos x="connsiteX0" y="connsiteY0"/>
              </a:cxn>
              <a:cxn ang="0">
                <a:pos x="connsiteX1" y="connsiteY1"/>
              </a:cxn>
              <a:cxn ang="0">
                <a:pos x="connsiteX2" y="connsiteY2"/>
              </a:cxn>
            </a:cxnLst>
            <a:rect l="l" t="t" r="r" b="b"/>
            <a:pathLst>
              <a:path w="8096" h="857">
                <a:moveTo>
                  <a:pt x="0" y="857"/>
                </a:moveTo>
                <a:lnTo>
                  <a:pt x="8096" y="857"/>
                </a:lnTo>
                <a:cubicBezTo>
                  <a:pt x="5429" y="-286"/>
                  <a:pt x="2667" y="-286"/>
                  <a:pt x="0" y="857"/>
                </a:cubicBezTo>
                <a:close/>
              </a:path>
            </a:pathLst>
          </a:custGeom>
          <a:solidFill>
            <a:srgbClr val="2B2B2B"/>
          </a:solidFill>
          <a:ln w="9525"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631EEF1-030B-D12A-CF6E-E6652F6E6B24}"/>
              </a:ext>
            </a:extLst>
          </p:cNvPr>
          <p:cNvSpPr/>
          <p:nvPr/>
        </p:nvSpPr>
        <p:spPr>
          <a:xfrm>
            <a:off x="5943313" y="3711265"/>
            <a:ext cx="8096" cy="1578"/>
          </a:xfrm>
          <a:custGeom>
            <a:avLst/>
            <a:gdLst>
              <a:gd name="connsiteX0" fmla="*/ 0 w 8096"/>
              <a:gd name="connsiteY0" fmla="*/ 1579 h 1578"/>
              <a:gd name="connsiteX1" fmla="*/ 8096 w 8096"/>
              <a:gd name="connsiteY1" fmla="*/ 1579 h 1578"/>
              <a:gd name="connsiteX2" fmla="*/ 0 w 8096"/>
              <a:gd name="connsiteY2" fmla="*/ 1579 h 1578"/>
            </a:gdLst>
            <a:ahLst/>
            <a:cxnLst>
              <a:cxn ang="0">
                <a:pos x="connsiteX0" y="connsiteY0"/>
              </a:cxn>
              <a:cxn ang="0">
                <a:pos x="connsiteX1" y="connsiteY1"/>
              </a:cxn>
              <a:cxn ang="0">
                <a:pos x="connsiteX2" y="connsiteY2"/>
              </a:cxn>
            </a:cxnLst>
            <a:rect l="l" t="t" r="r" b="b"/>
            <a:pathLst>
              <a:path w="8096" h="1578">
                <a:moveTo>
                  <a:pt x="0" y="1579"/>
                </a:moveTo>
                <a:cubicBezTo>
                  <a:pt x="2667" y="436"/>
                  <a:pt x="5429" y="436"/>
                  <a:pt x="8096" y="1579"/>
                </a:cubicBezTo>
                <a:cubicBezTo>
                  <a:pt x="5429" y="-231"/>
                  <a:pt x="2667" y="-802"/>
                  <a:pt x="0" y="1579"/>
                </a:cubicBezTo>
                <a:close/>
              </a:path>
            </a:pathLst>
          </a:custGeom>
          <a:solidFill>
            <a:srgbClr val="2B2B2B"/>
          </a:solidFill>
          <a:ln w="9525"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90012A1E-28AA-E521-B656-ED2BA4A3E087}"/>
              </a:ext>
            </a:extLst>
          </p:cNvPr>
          <p:cNvSpPr/>
          <p:nvPr/>
        </p:nvSpPr>
        <p:spPr>
          <a:xfrm>
            <a:off x="5956839" y="3711987"/>
            <a:ext cx="6762" cy="857"/>
          </a:xfrm>
          <a:custGeom>
            <a:avLst/>
            <a:gdLst>
              <a:gd name="connsiteX0" fmla="*/ 0 w 6762"/>
              <a:gd name="connsiteY0" fmla="*/ 857 h 857"/>
              <a:gd name="connsiteX1" fmla="*/ 6763 w 6762"/>
              <a:gd name="connsiteY1" fmla="*/ 857 h 857"/>
              <a:gd name="connsiteX2" fmla="*/ 0 w 6762"/>
              <a:gd name="connsiteY2" fmla="*/ 857 h 857"/>
            </a:gdLst>
            <a:ahLst/>
            <a:cxnLst>
              <a:cxn ang="0">
                <a:pos x="connsiteX0" y="connsiteY0"/>
              </a:cxn>
              <a:cxn ang="0">
                <a:pos x="connsiteX1" y="connsiteY1"/>
              </a:cxn>
              <a:cxn ang="0">
                <a:pos x="connsiteX2" y="connsiteY2"/>
              </a:cxn>
            </a:cxnLst>
            <a:rect l="l" t="t" r="r" b="b"/>
            <a:pathLst>
              <a:path w="6762" h="857">
                <a:moveTo>
                  <a:pt x="0" y="857"/>
                </a:moveTo>
                <a:lnTo>
                  <a:pt x="6763" y="857"/>
                </a:lnTo>
                <a:cubicBezTo>
                  <a:pt x="4477" y="-286"/>
                  <a:pt x="2286" y="-286"/>
                  <a:pt x="0" y="857"/>
                </a:cubicBezTo>
                <a:close/>
              </a:path>
            </a:pathLst>
          </a:custGeom>
          <a:solidFill>
            <a:srgbClr val="2B2B2B"/>
          </a:solidFill>
          <a:ln w="952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E0E7EAC4-16BE-9F14-7F8A-D62D087EB35B}"/>
              </a:ext>
            </a:extLst>
          </p:cNvPr>
          <p:cNvSpPr/>
          <p:nvPr/>
        </p:nvSpPr>
        <p:spPr>
          <a:xfrm>
            <a:off x="5956839" y="3711340"/>
            <a:ext cx="6762" cy="1503"/>
          </a:xfrm>
          <a:custGeom>
            <a:avLst/>
            <a:gdLst>
              <a:gd name="connsiteX0" fmla="*/ 0 w 6762"/>
              <a:gd name="connsiteY0" fmla="*/ 1504 h 1503"/>
              <a:gd name="connsiteX1" fmla="*/ 6763 w 6762"/>
              <a:gd name="connsiteY1" fmla="*/ 1504 h 1503"/>
              <a:gd name="connsiteX2" fmla="*/ 0 w 6762"/>
              <a:gd name="connsiteY2" fmla="*/ 1504 h 1503"/>
            </a:gdLst>
            <a:ahLst/>
            <a:cxnLst>
              <a:cxn ang="0">
                <a:pos x="connsiteX0" y="connsiteY0"/>
              </a:cxn>
              <a:cxn ang="0">
                <a:pos x="connsiteX1" y="connsiteY1"/>
              </a:cxn>
              <a:cxn ang="0">
                <a:pos x="connsiteX2" y="connsiteY2"/>
              </a:cxn>
            </a:cxnLst>
            <a:rect l="l" t="t" r="r" b="b"/>
            <a:pathLst>
              <a:path w="6762" h="1503">
                <a:moveTo>
                  <a:pt x="0" y="1504"/>
                </a:moveTo>
                <a:cubicBezTo>
                  <a:pt x="2286" y="361"/>
                  <a:pt x="4477" y="361"/>
                  <a:pt x="6763" y="1504"/>
                </a:cubicBezTo>
                <a:cubicBezTo>
                  <a:pt x="4477" y="-687"/>
                  <a:pt x="2286" y="-306"/>
                  <a:pt x="0" y="1504"/>
                </a:cubicBezTo>
                <a:close/>
              </a:path>
            </a:pathLst>
          </a:custGeom>
          <a:solidFill>
            <a:srgbClr val="2B2B2B"/>
          </a:solidFill>
          <a:ln w="9525" cap="flat">
            <a:noFill/>
            <a:prstDash val="solid"/>
            <a:miter/>
          </a:ln>
        </p:spPr>
        <p:txBody>
          <a:bodyPr rtlCol="0" anchor="ctr"/>
          <a:lstStyle/>
          <a:p>
            <a:endParaRPr lang="en-IN"/>
          </a:p>
        </p:txBody>
      </p:sp>
      <p:cxnSp>
        <p:nvCxnSpPr>
          <p:cNvPr id="42" name="Straight Connector 41">
            <a:extLst>
              <a:ext uri="{FF2B5EF4-FFF2-40B4-BE49-F238E27FC236}">
                <a16:creationId xmlns:a16="http://schemas.microsoft.com/office/drawing/2014/main" id="{832D93DA-7362-88DB-1178-043B0197C6E0}"/>
              </a:ext>
            </a:extLst>
          </p:cNvPr>
          <p:cNvCxnSpPr>
            <a:cxnSpLocks/>
          </p:cNvCxnSpPr>
          <p:nvPr/>
        </p:nvCxnSpPr>
        <p:spPr>
          <a:xfrm>
            <a:off x="3273519" y="2985516"/>
            <a:ext cx="8496300"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6A199681-2294-F9B7-4824-2BE6E7A88CDA}"/>
              </a:ext>
            </a:extLst>
          </p:cNvPr>
          <p:cNvGrpSpPr/>
          <p:nvPr/>
        </p:nvGrpSpPr>
        <p:grpSpPr>
          <a:xfrm>
            <a:off x="3273519" y="2572521"/>
            <a:ext cx="313036" cy="246527"/>
            <a:chOff x="3309834" y="2990826"/>
            <a:chExt cx="313036" cy="246527"/>
          </a:xfrm>
        </p:grpSpPr>
        <p:sp>
          <p:nvSpPr>
            <p:cNvPr id="46" name="Graphic 78">
              <a:extLst>
                <a:ext uri="{FF2B5EF4-FFF2-40B4-BE49-F238E27FC236}">
                  <a16:creationId xmlns:a16="http://schemas.microsoft.com/office/drawing/2014/main" id="{99881D78-2B87-E12B-49E9-D3F730AF9CA4}"/>
                </a:ext>
              </a:extLst>
            </p:cNvPr>
            <p:cNvSpPr/>
            <p:nvPr/>
          </p:nvSpPr>
          <p:spPr>
            <a:xfrm>
              <a:off x="3407028" y="2999226"/>
              <a:ext cx="215842" cy="23812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rgbClr val="B4B5B2"/>
            </a:solidFill>
            <a:ln w="6016" cap="flat">
              <a:noFill/>
              <a:prstDash val="solid"/>
              <a:miter/>
            </a:ln>
          </p:spPr>
          <p:txBody>
            <a:bodyPr rtlCol="0" anchor="ctr"/>
            <a:lstStyle/>
            <a:p>
              <a:endParaRPr lang="en-IN"/>
            </a:p>
          </p:txBody>
        </p:sp>
        <p:pic>
          <p:nvPicPr>
            <p:cNvPr id="48" name="Graphic 47" descr="Add with solid fill">
              <a:extLst>
                <a:ext uri="{FF2B5EF4-FFF2-40B4-BE49-F238E27FC236}">
                  <a16:creationId xmlns:a16="http://schemas.microsoft.com/office/drawing/2014/main" id="{B7F712BE-E3CE-C76A-67E8-5029B03919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09834" y="2990826"/>
              <a:ext cx="127463" cy="127463"/>
            </a:xfrm>
            <a:prstGeom prst="rect">
              <a:avLst/>
            </a:prstGeom>
          </p:spPr>
        </p:pic>
      </p:grpSp>
      <p:grpSp>
        <p:nvGrpSpPr>
          <p:cNvPr id="52" name="Group 51">
            <a:extLst>
              <a:ext uri="{FF2B5EF4-FFF2-40B4-BE49-F238E27FC236}">
                <a16:creationId xmlns:a16="http://schemas.microsoft.com/office/drawing/2014/main" id="{86F99704-9C27-2873-9C3D-6F59808004D7}"/>
              </a:ext>
            </a:extLst>
          </p:cNvPr>
          <p:cNvGrpSpPr/>
          <p:nvPr/>
        </p:nvGrpSpPr>
        <p:grpSpPr>
          <a:xfrm>
            <a:off x="3825880" y="2762007"/>
            <a:ext cx="234616" cy="45719"/>
            <a:chOff x="249382" y="221673"/>
            <a:chExt cx="234616" cy="45719"/>
          </a:xfrm>
          <a:solidFill>
            <a:srgbClr val="B4B5B2"/>
          </a:solidFill>
        </p:grpSpPr>
        <p:sp>
          <p:nvSpPr>
            <p:cNvPr id="56" name="Oval 55">
              <a:extLst>
                <a:ext uri="{FF2B5EF4-FFF2-40B4-BE49-F238E27FC236}">
                  <a16:creationId xmlns:a16="http://schemas.microsoft.com/office/drawing/2014/main" id="{8B7B167F-4167-0978-E8FD-4722185AE5EB}"/>
                </a:ext>
              </a:extLst>
            </p:cNvPr>
            <p:cNvSpPr/>
            <p:nvPr/>
          </p:nvSpPr>
          <p:spPr>
            <a:xfrm>
              <a:off x="24938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Oval 56">
              <a:extLst>
                <a:ext uri="{FF2B5EF4-FFF2-40B4-BE49-F238E27FC236}">
                  <a16:creationId xmlns:a16="http://schemas.microsoft.com/office/drawing/2014/main" id="{4D9D4210-23E0-E42F-33D1-91FBE9BBF1B2}"/>
                </a:ext>
              </a:extLst>
            </p:cNvPr>
            <p:cNvSpPr/>
            <p:nvPr/>
          </p:nvSpPr>
          <p:spPr>
            <a:xfrm>
              <a:off x="34463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0C86B5FC-9245-D2ED-DD22-A728FE045334}"/>
                </a:ext>
              </a:extLst>
            </p:cNvPr>
            <p:cNvSpPr/>
            <p:nvPr/>
          </p:nvSpPr>
          <p:spPr>
            <a:xfrm>
              <a:off x="438279"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0" name="TextBox 59">
            <a:extLst>
              <a:ext uri="{FF2B5EF4-FFF2-40B4-BE49-F238E27FC236}">
                <a16:creationId xmlns:a16="http://schemas.microsoft.com/office/drawing/2014/main" id="{78B6EF03-8F3E-3607-3A1C-1F678C9186EF}"/>
              </a:ext>
            </a:extLst>
          </p:cNvPr>
          <p:cNvSpPr txBox="1"/>
          <p:nvPr/>
        </p:nvSpPr>
        <p:spPr>
          <a:xfrm>
            <a:off x="3216685" y="3168929"/>
            <a:ext cx="8575264" cy="2269852"/>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IN" sz="1600" b="0" i="0" dirty="0">
                <a:solidFill>
                  <a:srgbClr val="B4B5B2"/>
                </a:solidFill>
                <a:effectLst/>
                <a:latin typeface="Open Sans" panose="020B0606030504020204" pitchFamily="34" charset="0"/>
              </a:rPr>
              <a:t>The objectives of this project includes analysing stream counts and social media trends for top 1000 songs.</a:t>
            </a:r>
          </a:p>
          <a:p>
            <a:pPr marL="171450" indent="-171450">
              <a:lnSpc>
                <a:spcPct val="150000"/>
              </a:lnSpc>
              <a:buFont typeface="Arial" panose="020B0604020202020204" pitchFamily="34" charset="0"/>
              <a:buChar char="•"/>
            </a:pPr>
            <a:r>
              <a:rPr lang="en-IN" sz="1600" dirty="0">
                <a:solidFill>
                  <a:srgbClr val="B4B5B2"/>
                </a:solidFill>
                <a:latin typeface="Open Sans" panose="020B0606030504020204" pitchFamily="34" charset="0"/>
              </a:rPr>
              <a:t>Forecasting future streams using SARIMAX model.</a:t>
            </a:r>
          </a:p>
          <a:p>
            <a:pPr marL="171450" indent="-171450">
              <a:lnSpc>
                <a:spcPct val="150000"/>
              </a:lnSpc>
              <a:buFont typeface="Arial" panose="020B0604020202020204" pitchFamily="34" charset="0"/>
              <a:buChar char="•"/>
            </a:pPr>
            <a:r>
              <a:rPr lang="en-IN" sz="1600" dirty="0">
                <a:solidFill>
                  <a:srgbClr val="B4B5B2"/>
                </a:solidFill>
                <a:latin typeface="Open Sans" panose="020B0606030504020204" pitchFamily="34" charset="0"/>
              </a:rPr>
              <a:t>Explore relationships between features such as loudness, energy, and danceability using linear regression.</a:t>
            </a:r>
          </a:p>
          <a:p>
            <a:pPr marL="171450" indent="-171450">
              <a:lnSpc>
                <a:spcPct val="150000"/>
              </a:lnSpc>
              <a:buFont typeface="Arial" panose="020B0604020202020204" pitchFamily="34" charset="0"/>
              <a:buChar char="•"/>
            </a:pPr>
            <a:r>
              <a:rPr lang="en-IN" sz="1600" dirty="0">
                <a:solidFill>
                  <a:srgbClr val="B4B5B2"/>
                </a:solidFill>
                <a:latin typeface="Open Sans" panose="020B0606030504020204" pitchFamily="34" charset="0"/>
              </a:rPr>
              <a:t>Visualize data insights through static and interactive plots for better understanding.</a:t>
            </a:r>
            <a:endParaRPr lang="en-IN" sz="1600" dirty="0">
              <a:solidFill>
                <a:srgbClr val="B4B5B2"/>
              </a:solidFill>
            </a:endParaRPr>
          </a:p>
        </p:txBody>
      </p:sp>
      <p:sp>
        <p:nvSpPr>
          <p:cNvPr id="23" name="TextBox 22">
            <a:hlinkClick r:id="rId4" action="ppaction://hlinksldjump"/>
            <a:extLst>
              <a:ext uri="{FF2B5EF4-FFF2-40B4-BE49-F238E27FC236}">
                <a16:creationId xmlns:a16="http://schemas.microsoft.com/office/drawing/2014/main" id="{D3FA469F-E622-B163-9A6E-C268636E70A7}"/>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24" name="Graphic 14">
            <a:hlinkClick r:id="rId4" action="ppaction://hlinksldjump"/>
            <a:extLst>
              <a:ext uri="{FF2B5EF4-FFF2-40B4-BE49-F238E27FC236}">
                <a16:creationId xmlns:a16="http://schemas.microsoft.com/office/drawing/2014/main" id="{AED3E656-4D43-0ED9-E65B-6DB0A29A96D3}"/>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25" name="TextBox 24">
            <a:hlinkClick r:id="rId5" action="ppaction://hlinksldjump"/>
            <a:extLst>
              <a:ext uri="{FF2B5EF4-FFF2-40B4-BE49-F238E27FC236}">
                <a16:creationId xmlns:a16="http://schemas.microsoft.com/office/drawing/2014/main" id="{4B9D06F2-6FEB-8C32-52F6-69010328E106}"/>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Objectives</a:t>
            </a:r>
          </a:p>
        </p:txBody>
      </p:sp>
      <p:sp>
        <p:nvSpPr>
          <p:cNvPr id="38" name="Graphic 19">
            <a:hlinkClick r:id="rId5" action="ppaction://hlinksldjump"/>
            <a:extLst>
              <a:ext uri="{FF2B5EF4-FFF2-40B4-BE49-F238E27FC236}">
                <a16:creationId xmlns:a16="http://schemas.microsoft.com/office/drawing/2014/main" id="{025BF91C-5163-7619-C9C4-CF2840FE8738}"/>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1ED760"/>
          </a:solidFill>
          <a:ln w="9525" cap="flat">
            <a:noFill/>
            <a:prstDash val="solid"/>
            <a:miter/>
          </a:ln>
        </p:spPr>
        <p:txBody>
          <a:bodyPr rtlCol="0" anchor="ctr"/>
          <a:lstStyle/>
          <a:p>
            <a:endParaRPr lang="en-IN"/>
          </a:p>
        </p:txBody>
      </p:sp>
      <p:sp>
        <p:nvSpPr>
          <p:cNvPr id="39" name="TextBox 38">
            <a:hlinkClick r:id="rId6" action="ppaction://hlinksldjump"/>
            <a:extLst>
              <a:ext uri="{FF2B5EF4-FFF2-40B4-BE49-F238E27FC236}">
                <a16:creationId xmlns:a16="http://schemas.microsoft.com/office/drawing/2014/main" id="{359AB09C-2AD2-D62D-5194-BB885CA8C658}"/>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40" name="Group 39">
            <a:extLst>
              <a:ext uri="{FF2B5EF4-FFF2-40B4-BE49-F238E27FC236}">
                <a16:creationId xmlns:a16="http://schemas.microsoft.com/office/drawing/2014/main" id="{3D5ED99E-B557-5BFE-E9CF-7341DD8C0784}"/>
              </a:ext>
            </a:extLst>
          </p:cNvPr>
          <p:cNvGrpSpPr/>
          <p:nvPr/>
        </p:nvGrpSpPr>
        <p:grpSpPr>
          <a:xfrm>
            <a:off x="431322" y="1764517"/>
            <a:ext cx="177294" cy="204783"/>
            <a:chOff x="431322" y="1764517"/>
            <a:chExt cx="177294" cy="204783"/>
          </a:xfrm>
        </p:grpSpPr>
        <p:sp>
          <p:nvSpPr>
            <p:cNvPr id="45" name="Freeform: Shape 44">
              <a:hlinkClick r:id="rId6" action="ppaction://hlinksldjump"/>
              <a:extLst>
                <a:ext uri="{FF2B5EF4-FFF2-40B4-BE49-F238E27FC236}">
                  <a16:creationId xmlns:a16="http://schemas.microsoft.com/office/drawing/2014/main" id="{ACF70ACA-A992-4739-22D8-0986B44A36B1}"/>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4" name="Freeform: Shape 73">
              <a:hlinkClick r:id="rId6" action="ppaction://hlinksldjump"/>
              <a:extLst>
                <a:ext uri="{FF2B5EF4-FFF2-40B4-BE49-F238E27FC236}">
                  <a16:creationId xmlns:a16="http://schemas.microsoft.com/office/drawing/2014/main" id="{48A1C27E-E79E-600E-19AD-0E7A21AAFA0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8" name="Freeform: Shape 77">
              <a:hlinkClick r:id="rId6" action="ppaction://hlinksldjump"/>
              <a:extLst>
                <a:ext uri="{FF2B5EF4-FFF2-40B4-BE49-F238E27FC236}">
                  <a16:creationId xmlns:a16="http://schemas.microsoft.com/office/drawing/2014/main" id="{1C51B741-E648-A941-AD8A-56EAD2FB31AB}"/>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82" name="TextBox 81">
            <a:hlinkClick r:id="rId6" action="ppaction://hlinksldjump"/>
            <a:extLst>
              <a:ext uri="{FF2B5EF4-FFF2-40B4-BE49-F238E27FC236}">
                <a16:creationId xmlns:a16="http://schemas.microsoft.com/office/drawing/2014/main" id="{0EF0CFB5-F3B3-C886-0B34-37073995BBEC}"/>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83" name="Group 82">
            <a:extLst>
              <a:ext uri="{FF2B5EF4-FFF2-40B4-BE49-F238E27FC236}">
                <a16:creationId xmlns:a16="http://schemas.microsoft.com/office/drawing/2014/main" id="{B11A7E8C-B243-DF52-4016-8C7680D8C13F}"/>
              </a:ext>
            </a:extLst>
          </p:cNvPr>
          <p:cNvGrpSpPr/>
          <p:nvPr/>
        </p:nvGrpSpPr>
        <p:grpSpPr>
          <a:xfrm>
            <a:off x="431322" y="2214773"/>
            <a:ext cx="203670" cy="203670"/>
            <a:chOff x="431322" y="2214773"/>
            <a:chExt cx="203670" cy="203670"/>
          </a:xfrm>
        </p:grpSpPr>
        <p:sp>
          <p:nvSpPr>
            <p:cNvPr id="84" name="Rectangle: Rounded Corners 83">
              <a:hlinkClick r:id="rId6" action="ppaction://hlinksldjump"/>
              <a:extLst>
                <a:ext uri="{FF2B5EF4-FFF2-40B4-BE49-F238E27FC236}">
                  <a16:creationId xmlns:a16="http://schemas.microsoft.com/office/drawing/2014/main" id="{635D0D8E-1492-6332-CC19-542BFD9A9EA0}"/>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5" name="Graphic 84" descr="Add with solid fill">
              <a:hlinkClick r:id="rId6" action="ppaction://hlinksldjump"/>
              <a:extLst>
                <a:ext uri="{FF2B5EF4-FFF2-40B4-BE49-F238E27FC236}">
                  <a16:creationId xmlns:a16="http://schemas.microsoft.com/office/drawing/2014/main" id="{DFD080A1-7AB0-3E28-7207-21274491C07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72263" y="2255714"/>
              <a:ext cx="121788" cy="121788"/>
            </a:xfrm>
            <a:prstGeom prst="rect">
              <a:avLst/>
            </a:prstGeom>
          </p:spPr>
        </p:pic>
      </p:grpSp>
      <p:sp>
        <p:nvSpPr>
          <p:cNvPr id="90" name="TextBox 89">
            <a:hlinkClick r:id="rId9" action="ppaction://hlinksldjump"/>
            <a:extLst>
              <a:ext uri="{FF2B5EF4-FFF2-40B4-BE49-F238E27FC236}">
                <a16:creationId xmlns:a16="http://schemas.microsoft.com/office/drawing/2014/main" id="{711B0783-1F60-F9EC-104D-9EA4B58AB1AF}"/>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91" name="Straight Connector 90">
            <a:extLst>
              <a:ext uri="{FF2B5EF4-FFF2-40B4-BE49-F238E27FC236}">
                <a16:creationId xmlns:a16="http://schemas.microsoft.com/office/drawing/2014/main" id="{50CB58F2-034B-BA15-CF75-E681C76E3879}"/>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3" name="TextBox 92">
            <a:hlinkClick r:id="rId10" action="ppaction://hlinksldjump"/>
            <a:extLst>
              <a:ext uri="{FF2B5EF4-FFF2-40B4-BE49-F238E27FC236}">
                <a16:creationId xmlns:a16="http://schemas.microsoft.com/office/drawing/2014/main" id="{BB05898C-40A1-C62A-816F-3C484466890B}"/>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95" name="Freeform: Shape 94">
            <a:hlinkClick r:id="rId10" action="ppaction://hlinksldjump"/>
            <a:extLst>
              <a:ext uri="{FF2B5EF4-FFF2-40B4-BE49-F238E27FC236}">
                <a16:creationId xmlns:a16="http://schemas.microsoft.com/office/drawing/2014/main" id="{8F4E7E02-FCAA-405B-191E-94DAC3CB68E6}"/>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97" name="TextBox 96">
            <a:hlinkClick r:id="rId11" action="ppaction://hlinksldjump"/>
            <a:extLst>
              <a:ext uri="{FF2B5EF4-FFF2-40B4-BE49-F238E27FC236}">
                <a16:creationId xmlns:a16="http://schemas.microsoft.com/office/drawing/2014/main" id="{F00E5FA7-49EE-6A60-5C53-2C02E0BE5369}"/>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99" name="Freeform: Shape 98">
            <a:hlinkClick r:id="rId11" action="ppaction://hlinksldjump"/>
            <a:extLst>
              <a:ext uri="{FF2B5EF4-FFF2-40B4-BE49-F238E27FC236}">
                <a16:creationId xmlns:a16="http://schemas.microsoft.com/office/drawing/2014/main" id="{04F4EC89-89F2-7D05-31DA-7B4ADE18D9FA}"/>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00" name="TextBox 99">
            <a:hlinkClick r:id="rId12" action="ppaction://hlinksldjump"/>
            <a:extLst>
              <a:ext uri="{FF2B5EF4-FFF2-40B4-BE49-F238E27FC236}">
                <a16:creationId xmlns:a16="http://schemas.microsoft.com/office/drawing/2014/main" id="{FEA6F88C-161F-8774-3C80-B0388F5AE887}"/>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01" name="Group 100">
            <a:extLst>
              <a:ext uri="{FF2B5EF4-FFF2-40B4-BE49-F238E27FC236}">
                <a16:creationId xmlns:a16="http://schemas.microsoft.com/office/drawing/2014/main" id="{23FB786A-AA1D-0020-B126-3438384CE243}"/>
              </a:ext>
            </a:extLst>
          </p:cNvPr>
          <p:cNvGrpSpPr/>
          <p:nvPr/>
        </p:nvGrpSpPr>
        <p:grpSpPr>
          <a:xfrm>
            <a:off x="441718" y="4384781"/>
            <a:ext cx="203671" cy="203671"/>
            <a:chOff x="5762625" y="3095625"/>
            <a:chExt cx="665130" cy="665130"/>
          </a:xfrm>
        </p:grpSpPr>
        <p:sp>
          <p:nvSpPr>
            <p:cNvPr id="103" name="Freeform: Shape 102">
              <a:hlinkClick r:id="rId12" action="ppaction://hlinksldjump"/>
              <a:extLst>
                <a:ext uri="{FF2B5EF4-FFF2-40B4-BE49-F238E27FC236}">
                  <a16:creationId xmlns:a16="http://schemas.microsoft.com/office/drawing/2014/main" id="{C799AEB8-A84F-B8D0-7C08-38E30E24DBE1}"/>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04" name="Freeform: Shape 103">
              <a:hlinkClick r:id="rId12" action="ppaction://hlinksldjump"/>
              <a:extLst>
                <a:ext uri="{FF2B5EF4-FFF2-40B4-BE49-F238E27FC236}">
                  <a16:creationId xmlns:a16="http://schemas.microsoft.com/office/drawing/2014/main" id="{D07B674A-17D4-BF35-5E1E-558C8A5A74C9}"/>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05" name="TextBox 104">
            <a:hlinkClick r:id="rId13" action="ppaction://hlinksldjump"/>
            <a:extLst>
              <a:ext uri="{FF2B5EF4-FFF2-40B4-BE49-F238E27FC236}">
                <a16:creationId xmlns:a16="http://schemas.microsoft.com/office/drawing/2014/main" id="{9B3D8659-A43F-0CF6-5B64-C5DFBDEB031C}"/>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06" name="Group 105">
            <a:extLst>
              <a:ext uri="{FF2B5EF4-FFF2-40B4-BE49-F238E27FC236}">
                <a16:creationId xmlns:a16="http://schemas.microsoft.com/office/drawing/2014/main" id="{558620FA-33D6-57E5-03E6-A343CC80E2F8}"/>
              </a:ext>
            </a:extLst>
          </p:cNvPr>
          <p:cNvGrpSpPr/>
          <p:nvPr/>
        </p:nvGrpSpPr>
        <p:grpSpPr>
          <a:xfrm>
            <a:off x="431321" y="4863718"/>
            <a:ext cx="207664" cy="207733"/>
            <a:chOff x="6124575" y="3380359"/>
            <a:chExt cx="468618" cy="468774"/>
          </a:xfrm>
        </p:grpSpPr>
        <p:sp>
          <p:nvSpPr>
            <p:cNvPr id="107" name="Freeform: Shape 106">
              <a:hlinkClick r:id="rId13" action="ppaction://hlinksldjump"/>
              <a:extLst>
                <a:ext uri="{FF2B5EF4-FFF2-40B4-BE49-F238E27FC236}">
                  <a16:creationId xmlns:a16="http://schemas.microsoft.com/office/drawing/2014/main" id="{B0D329EE-1360-27F0-8983-5E9999A48F1F}"/>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08" name="Freeform: Shape 107">
              <a:hlinkClick r:id="rId13" action="ppaction://hlinksldjump"/>
              <a:extLst>
                <a:ext uri="{FF2B5EF4-FFF2-40B4-BE49-F238E27FC236}">
                  <a16:creationId xmlns:a16="http://schemas.microsoft.com/office/drawing/2014/main" id="{C9BC46E8-42DF-8D06-1DDE-575E632E1361}"/>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10" name="TextBox 109">
            <a:hlinkClick r:id="rId14" action="ppaction://hlinksldjump"/>
            <a:extLst>
              <a:ext uri="{FF2B5EF4-FFF2-40B4-BE49-F238E27FC236}">
                <a16:creationId xmlns:a16="http://schemas.microsoft.com/office/drawing/2014/main" id="{7D2F89A2-3FE8-D639-025B-9BF4C329EFD8}"/>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sp>
        <p:nvSpPr>
          <p:cNvPr id="111" name="Freeform: Shape 110">
            <a:hlinkClick r:id="rId14" action="ppaction://hlinksldjump"/>
            <a:extLst>
              <a:ext uri="{FF2B5EF4-FFF2-40B4-BE49-F238E27FC236}">
                <a16:creationId xmlns:a16="http://schemas.microsoft.com/office/drawing/2014/main" id="{C73F4624-9527-8183-B180-2774B63512B2}"/>
              </a:ext>
            </a:extLst>
          </p:cNvPr>
          <p:cNvSpPr/>
          <p:nvPr/>
        </p:nvSpPr>
        <p:spPr>
          <a:xfrm>
            <a:off x="-2852025" y="9510497"/>
            <a:ext cx="45719" cy="45719"/>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pic>
        <p:nvPicPr>
          <p:cNvPr id="16" name="Picture Placeholder 15" descr="A picture containing microphone&#10;&#10;Description automatically generated">
            <a:extLst>
              <a:ext uri="{FF2B5EF4-FFF2-40B4-BE49-F238E27FC236}">
                <a16:creationId xmlns:a16="http://schemas.microsoft.com/office/drawing/2014/main" id="{F0428254-93DC-0B61-79E4-EADDDF187257}"/>
              </a:ext>
            </a:extLst>
          </p:cNvPr>
          <p:cNvPicPr>
            <a:picLocks noGrp="1" noChangeAspect="1"/>
          </p:cNvPicPr>
          <p:nvPr>
            <p:ph type="pic" sz="quarter" idx="10"/>
          </p:nvPr>
        </p:nvPicPr>
        <p:blipFill>
          <a:blip r:embed="rId15">
            <a:extLst>
              <a:ext uri="{28A0092B-C50C-407E-A947-70E740481C1C}">
                <a14:useLocalDpi xmlns:a14="http://schemas.microsoft.com/office/drawing/2010/main" val="0"/>
              </a:ext>
            </a:extLst>
          </a:blip>
          <a:srcRect l="16667" r="16667"/>
          <a:stretch>
            <a:fillRect/>
          </a:stretch>
        </p:blipFill>
        <p:spPr>
          <a:xfrm>
            <a:off x="3240162" y="620094"/>
            <a:ext cx="1406053" cy="1406053"/>
          </a:xfrm>
        </p:spPr>
      </p:pic>
      <p:grpSp>
        <p:nvGrpSpPr>
          <p:cNvPr id="17" name="Group 16">
            <a:extLst>
              <a:ext uri="{FF2B5EF4-FFF2-40B4-BE49-F238E27FC236}">
                <a16:creationId xmlns:a16="http://schemas.microsoft.com/office/drawing/2014/main" id="{62C84D17-BBEB-3E1C-AE16-5AF0B8D675B5}"/>
              </a:ext>
            </a:extLst>
          </p:cNvPr>
          <p:cNvGrpSpPr/>
          <p:nvPr/>
        </p:nvGrpSpPr>
        <p:grpSpPr>
          <a:xfrm>
            <a:off x="3258053" y="292100"/>
            <a:ext cx="297947" cy="297947"/>
            <a:chOff x="8892506" y="664914"/>
            <a:chExt cx="209401" cy="209401"/>
          </a:xfrm>
        </p:grpSpPr>
        <p:sp>
          <p:nvSpPr>
            <p:cNvPr id="19" name="Oval 18">
              <a:hlinkClick r:id="" action="ppaction://hlinkshowjump?jump=previousslide"/>
              <a:extLst>
                <a:ext uri="{FF2B5EF4-FFF2-40B4-BE49-F238E27FC236}">
                  <a16:creationId xmlns:a16="http://schemas.microsoft.com/office/drawing/2014/main" id="{D1615F22-3E41-C662-BABC-D173AA9D4662}"/>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Graphic 63" descr="Caret Left with solid fill">
              <a:hlinkClick r:id="" action="ppaction://hlinkshowjump?jump=previousslide"/>
              <a:extLst>
                <a:ext uri="{FF2B5EF4-FFF2-40B4-BE49-F238E27FC236}">
                  <a16:creationId xmlns:a16="http://schemas.microsoft.com/office/drawing/2014/main" id="{85EAA670-9709-3643-429F-38A8CF406997}"/>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1" name="Group 20">
            <a:extLst>
              <a:ext uri="{FF2B5EF4-FFF2-40B4-BE49-F238E27FC236}">
                <a16:creationId xmlns:a16="http://schemas.microsoft.com/office/drawing/2014/main" id="{3CBB2942-9CD4-498A-7B56-660BF9D8C434}"/>
              </a:ext>
            </a:extLst>
          </p:cNvPr>
          <p:cNvGrpSpPr/>
          <p:nvPr/>
        </p:nvGrpSpPr>
        <p:grpSpPr>
          <a:xfrm flipH="1">
            <a:off x="3665943" y="292100"/>
            <a:ext cx="297947" cy="297947"/>
            <a:chOff x="8892506" y="664914"/>
            <a:chExt cx="209401" cy="209401"/>
          </a:xfrm>
        </p:grpSpPr>
        <p:sp>
          <p:nvSpPr>
            <p:cNvPr id="22" name="Oval 21">
              <a:hlinkClick r:id="" action="ppaction://hlinkshowjump?jump=nextslide"/>
              <a:extLst>
                <a:ext uri="{FF2B5EF4-FFF2-40B4-BE49-F238E27FC236}">
                  <a16:creationId xmlns:a16="http://schemas.microsoft.com/office/drawing/2014/main" id="{48C22072-6BF1-7471-196B-2CA2A17BDDC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Graphic 63" descr="Caret Left with solid fill">
              <a:hlinkClick r:id="" action="ppaction://hlinkshowjump?jump=nextslide"/>
              <a:extLst>
                <a:ext uri="{FF2B5EF4-FFF2-40B4-BE49-F238E27FC236}">
                  <a16:creationId xmlns:a16="http://schemas.microsoft.com/office/drawing/2014/main" id="{09359809-3B66-918D-1448-3627446086A3}"/>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0" name="Picture 10" descr="Methodology - Free professions and jobs icons">
            <a:extLst>
              <a:ext uri="{FF2B5EF4-FFF2-40B4-BE49-F238E27FC236}">
                <a16:creationId xmlns:a16="http://schemas.microsoft.com/office/drawing/2014/main" id="{76B1B570-0AD1-0738-21AA-91033586BCD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onclusion Vector Icons free download in SVG, PNG Format">
            <a:extLst>
              <a:ext uri="{FF2B5EF4-FFF2-40B4-BE49-F238E27FC236}">
                <a16:creationId xmlns:a16="http://schemas.microsoft.com/office/drawing/2014/main" id="{94A500D4-9D2D-A310-514E-39617B3C0615}"/>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1568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89F2868-1113-D157-CFA3-323D793A70F6}"/>
              </a:ext>
            </a:extLst>
          </p:cNvPr>
          <p:cNvSpPr>
            <a:spLocks noGrp="1" noRot="1" noMove="1" noResize="1" noEditPoints="1" noAdjustHandles="1" noChangeArrowheads="1" noChangeShapeType="1"/>
          </p:cNvSpPr>
          <p:nvPr/>
        </p:nvSpPr>
        <p:spPr>
          <a:xfrm>
            <a:off x="3008671" y="2809896"/>
            <a:ext cx="9183329" cy="4048104"/>
          </a:xfrm>
          <a:prstGeom prst="rect">
            <a:avLst/>
          </a:prstGeom>
          <a:gradFill>
            <a:gsLst>
              <a:gs pos="0">
                <a:srgbClr val="202020"/>
              </a:gs>
              <a:gs pos="73000">
                <a:srgbClr val="12121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4855028" y="1898463"/>
            <a:ext cx="5790368"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Dataset Description</a:t>
            </a:r>
          </a:p>
        </p:txBody>
      </p:sp>
      <p:cxnSp>
        <p:nvCxnSpPr>
          <p:cNvPr id="42" name="Straight Connector 41">
            <a:extLst>
              <a:ext uri="{FF2B5EF4-FFF2-40B4-BE49-F238E27FC236}">
                <a16:creationId xmlns:a16="http://schemas.microsoft.com/office/drawing/2014/main" id="{832D93DA-7362-88DB-1178-043B0197C6E0}"/>
              </a:ext>
            </a:extLst>
          </p:cNvPr>
          <p:cNvCxnSpPr>
            <a:cxnSpLocks/>
          </p:cNvCxnSpPr>
          <p:nvPr/>
        </p:nvCxnSpPr>
        <p:spPr>
          <a:xfrm>
            <a:off x="3288357" y="3755047"/>
            <a:ext cx="8496300"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52" name="Group 51">
            <a:extLst>
              <a:ext uri="{FF2B5EF4-FFF2-40B4-BE49-F238E27FC236}">
                <a16:creationId xmlns:a16="http://schemas.microsoft.com/office/drawing/2014/main" id="{86F99704-9C27-2873-9C3D-6F59808004D7}"/>
              </a:ext>
            </a:extLst>
          </p:cNvPr>
          <p:cNvGrpSpPr/>
          <p:nvPr/>
        </p:nvGrpSpPr>
        <p:grpSpPr>
          <a:xfrm>
            <a:off x="4528084" y="3094118"/>
            <a:ext cx="234616" cy="45719"/>
            <a:chOff x="249382" y="221673"/>
            <a:chExt cx="234616" cy="45719"/>
          </a:xfrm>
          <a:solidFill>
            <a:srgbClr val="B4B5B2"/>
          </a:solidFill>
        </p:grpSpPr>
        <p:sp>
          <p:nvSpPr>
            <p:cNvPr id="56" name="Oval 55">
              <a:extLst>
                <a:ext uri="{FF2B5EF4-FFF2-40B4-BE49-F238E27FC236}">
                  <a16:creationId xmlns:a16="http://schemas.microsoft.com/office/drawing/2014/main" id="{8B7B167F-4167-0978-E8FD-4722185AE5EB}"/>
                </a:ext>
              </a:extLst>
            </p:cNvPr>
            <p:cNvSpPr/>
            <p:nvPr/>
          </p:nvSpPr>
          <p:spPr>
            <a:xfrm>
              <a:off x="24938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Oval 56">
              <a:extLst>
                <a:ext uri="{FF2B5EF4-FFF2-40B4-BE49-F238E27FC236}">
                  <a16:creationId xmlns:a16="http://schemas.microsoft.com/office/drawing/2014/main" id="{4D9D4210-23E0-E42F-33D1-91FBE9BBF1B2}"/>
                </a:ext>
              </a:extLst>
            </p:cNvPr>
            <p:cNvSpPr/>
            <p:nvPr/>
          </p:nvSpPr>
          <p:spPr>
            <a:xfrm>
              <a:off x="34463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0C86B5FC-9245-D2ED-DD22-A728FE045334}"/>
                </a:ext>
              </a:extLst>
            </p:cNvPr>
            <p:cNvSpPr/>
            <p:nvPr/>
          </p:nvSpPr>
          <p:spPr>
            <a:xfrm>
              <a:off x="438279"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5" name="Group 24">
            <a:extLst>
              <a:ext uri="{FF2B5EF4-FFF2-40B4-BE49-F238E27FC236}">
                <a16:creationId xmlns:a16="http://schemas.microsoft.com/office/drawing/2014/main" id="{B7D384B6-FE5C-EC81-0C13-3070FEAF0FC6}"/>
              </a:ext>
            </a:extLst>
          </p:cNvPr>
          <p:cNvGrpSpPr/>
          <p:nvPr/>
        </p:nvGrpSpPr>
        <p:grpSpPr>
          <a:xfrm>
            <a:off x="3288357" y="2957314"/>
            <a:ext cx="328805" cy="328805"/>
            <a:chOff x="4435965" y="2957314"/>
            <a:chExt cx="328805" cy="328805"/>
          </a:xfrm>
        </p:grpSpPr>
        <p:sp>
          <p:nvSpPr>
            <p:cNvPr id="23" name="Oval 22">
              <a:extLst>
                <a:ext uri="{FF2B5EF4-FFF2-40B4-BE49-F238E27FC236}">
                  <a16:creationId xmlns:a16="http://schemas.microsoft.com/office/drawing/2014/main" id="{ED4C6F35-09E0-82B0-59B6-D0FC0E36DB98}"/>
                </a:ext>
              </a:extLst>
            </p:cNvPr>
            <p:cNvSpPr/>
            <p:nvPr/>
          </p:nvSpPr>
          <p:spPr>
            <a:xfrm>
              <a:off x="4435965" y="2957314"/>
              <a:ext cx="328805" cy="328805"/>
            </a:xfrm>
            <a:prstGeom prst="ellipse">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Isosceles Triangle 23">
              <a:extLst>
                <a:ext uri="{FF2B5EF4-FFF2-40B4-BE49-F238E27FC236}">
                  <a16:creationId xmlns:a16="http://schemas.microsoft.com/office/drawing/2014/main" id="{FEC7240B-2388-F0F4-135A-0781FC6F1449}"/>
                </a:ext>
              </a:extLst>
            </p:cNvPr>
            <p:cNvSpPr/>
            <p:nvPr/>
          </p:nvSpPr>
          <p:spPr>
            <a:xfrm rot="19800000">
              <a:off x="4531210" y="3053409"/>
              <a:ext cx="128957" cy="11117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0" name="Graphic 38" descr="Heart outline">
            <a:extLst>
              <a:ext uri="{FF2B5EF4-FFF2-40B4-BE49-F238E27FC236}">
                <a16:creationId xmlns:a16="http://schemas.microsoft.com/office/drawing/2014/main" id="{C49DC037-2E1F-5B53-BD34-03E45A272489}"/>
              </a:ext>
            </a:extLst>
          </p:cNvPr>
          <p:cNvSpPr/>
          <p:nvPr/>
        </p:nvSpPr>
        <p:spPr>
          <a:xfrm>
            <a:off x="3807217" y="3043410"/>
            <a:ext cx="163108" cy="154545"/>
          </a:xfrm>
          <a:custGeom>
            <a:avLst/>
            <a:gdLst>
              <a:gd name="connsiteX0" fmla="*/ 485775 w 647700"/>
              <a:gd name="connsiteY0" fmla="*/ 0 h 613695"/>
              <a:gd name="connsiteX1" fmla="*/ 323850 w 647700"/>
              <a:gd name="connsiteY1" fmla="*/ 127921 h 613695"/>
              <a:gd name="connsiteX2" fmla="*/ 161925 w 647700"/>
              <a:gd name="connsiteY2" fmla="*/ 0 h 613695"/>
              <a:gd name="connsiteX3" fmla="*/ 0 w 647700"/>
              <a:gd name="connsiteY3" fmla="*/ 166021 h 613695"/>
              <a:gd name="connsiteX4" fmla="*/ 323850 w 647700"/>
              <a:gd name="connsiteY4" fmla="*/ 613696 h 613695"/>
              <a:gd name="connsiteX5" fmla="*/ 647700 w 647700"/>
              <a:gd name="connsiteY5" fmla="*/ 166021 h 613695"/>
              <a:gd name="connsiteX6" fmla="*/ 485775 w 647700"/>
              <a:gd name="connsiteY6" fmla="*/ 0 h 613695"/>
              <a:gd name="connsiteX7" fmla="*/ 323850 w 647700"/>
              <a:gd name="connsiteY7" fmla="*/ 589378 h 613695"/>
              <a:gd name="connsiteX8" fmla="*/ 19050 w 647700"/>
              <a:gd name="connsiteY8" fmla="*/ 166021 h 613695"/>
              <a:gd name="connsiteX9" fmla="*/ 62446 w 647700"/>
              <a:gd name="connsiteY9" fmla="*/ 65646 h 613695"/>
              <a:gd name="connsiteX10" fmla="*/ 161925 w 647700"/>
              <a:gd name="connsiteY10" fmla="*/ 19050 h 613695"/>
              <a:gd name="connsiteX11" fmla="*/ 306838 w 647700"/>
              <a:gd name="connsiteY11" fmla="*/ 136493 h 613695"/>
              <a:gd name="connsiteX12" fmla="*/ 323850 w 647700"/>
              <a:gd name="connsiteY12" fmla="*/ 170250 h 613695"/>
              <a:gd name="connsiteX13" fmla="*/ 340862 w 647700"/>
              <a:gd name="connsiteY13" fmla="*/ 136493 h 613695"/>
              <a:gd name="connsiteX14" fmla="*/ 485775 w 647700"/>
              <a:gd name="connsiteY14" fmla="*/ 19050 h 613695"/>
              <a:gd name="connsiteX15" fmla="*/ 628650 w 647700"/>
              <a:gd name="connsiteY15" fmla="*/ 166021 h 613695"/>
              <a:gd name="connsiteX16" fmla="*/ 323850 w 647700"/>
              <a:gd name="connsiteY16" fmla="*/ 589378 h 61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7700" h="613695">
                <a:moveTo>
                  <a:pt x="485775" y="0"/>
                </a:moveTo>
                <a:cubicBezTo>
                  <a:pt x="430435" y="0"/>
                  <a:pt x="370751" y="34862"/>
                  <a:pt x="323850" y="127921"/>
                </a:cubicBezTo>
                <a:cubicBezTo>
                  <a:pt x="276958" y="34881"/>
                  <a:pt x="217256" y="0"/>
                  <a:pt x="161925" y="0"/>
                </a:cubicBezTo>
                <a:cubicBezTo>
                  <a:pt x="75657" y="0"/>
                  <a:pt x="0" y="84773"/>
                  <a:pt x="0" y="166021"/>
                </a:cubicBezTo>
                <a:cubicBezTo>
                  <a:pt x="0" y="366046"/>
                  <a:pt x="323850" y="613696"/>
                  <a:pt x="323850" y="613696"/>
                </a:cubicBezTo>
                <a:cubicBezTo>
                  <a:pt x="323850" y="613696"/>
                  <a:pt x="647700" y="366046"/>
                  <a:pt x="647700" y="166021"/>
                </a:cubicBezTo>
                <a:cubicBezTo>
                  <a:pt x="647700" y="84782"/>
                  <a:pt x="572033" y="0"/>
                  <a:pt x="485775" y="0"/>
                </a:cubicBezTo>
                <a:close/>
                <a:moveTo>
                  <a:pt x="323850" y="589378"/>
                </a:moveTo>
                <a:cubicBezTo>
                  <a:pt x="266843" y="543335"/>
                  <a:pt x="19050" y="333499"/>
                  <a:pt x="19050" y="166021"/>
                </a:cubicBezTo>
                <a:cubicBezTo>
                  <a:pt x="20547" y="128334"/>
                  <a:pt x="36017" y="92554"/>
                  <a:pt x="62446" y="65646"/>
                </a:cubicBezTo>
                <a:cubicBezTo>
                  <a:pt x="87887" y="37229"/>
                  <a:pt x="123808" y="20403"/>
                  <a:pt x="161925" y="19050"/>
                </a:cubicBezTo>
                <a:cubicBezTo>
                  <a:pt x="218008" y="19050"/>
                  <a:pt x="268119" y="59665"/>
                  <a:pt x="306838" y="136493"/>
                </a:cubicBezTo>
                <a:lnTo>
                  <a:pt x="323850" y="170250"/>
                </a:lnTo>
                <a:lnTo>
                  <a:pt x="340862" y="136493"/>
                </a:lnTo>
                <a:cubicBezTo>
                  <a:pt x="379581" y="59665"/>
                  <a:pt x="429692" y="19050"/>
                  <a:pt x="485775" y="19050"/>
                </a:cubicBezTo>
                <a:cubicBezTo>
                  <a:pt x="557879" y="19050"/>
                  <a:pt x="628650" y="91850"/>
                  <a:pt x="628650" y="166021"/>
                </a:cubicBezTo>
                <a:cubicBezTo>
                  <a:pt x="628650" y="333499"/>
                  <a:pt x="380857" y="543335"/>
                  <a:pt x="323850" y="589378"/>
                </a:cubicBezTo>
                <a:close/>
              </a:path>
            </a:pathLst>
          </a:custGeom>
          <a:solidFill>
            <a:srgbClr val="B4B5B2"/>
          </a:solidFill>
          <a:ln w="9525" cap="flat">
            <a:solidFill>
              <a:srgbClr val="B4B5B2"/>
            </a:solidFill>
            <a:prstDash val="solid"/>
            <a:miter/>
          </a:ln>
        </p:spPr>
        <p:txBody>
          <a:bodyPr rtlCol="0" anchor="ctr"/>
          <a:lstStyle/>
          <a:p>
            <a:endParaRPr lang="en-IN"/>
          </a:p>
        </p:txBody>
      </p:sp>
      <p:grpSp>
        <p:nvGrpSpPr>
          <p:cNvPr id="85" name="Group 84">
            <a:extLst>
              <a:ext uri="{FF2B5EF4-FFF2-40B4-BE49-F238E27FC236}">
                <a16:creationId xmlns:a16="http://schemas.microsoft.com/office/drawing/2014/main" id="{60B5FCB6-0D11-8A0D-996E-9902629C0211}"/>
              </a:ext>
            </a:extLst>
          </p:cNvPr>
          <p:cNvGrpSpPr/>
          <p:nvPr/>
        </p:nvGrpSpPr>
        <p:grpSpPr>
          <a:xfrm>
            <a:off x="4160380" y="3031858"/>
            <a:ext cx="177648" cy="177648"/>
            <a:chOff x="5734050" y="3067050"/>
            <a:chExt cx="723900" cy="723900"/>
          </a:xfrm>
        </p:grpSpPr>
        <p:sp>
          <p:nvSpPr>
            <p:cNvPr id="83" name="Freeform: Shape 82">
              <a:extLst>
                <a:ext uri="{FF2B5EF4-FFF2-40B4-BE49-F238E27FC236}">
                  <a16:creationId xmlns:a16="http://schemas.microsoft.com/office/drawing/2014/main" id="{C3177BE9-EF9E-F631-BE5D-E4DB15D78EBA}"/>
                </a:ext>
              </a:extLst>
            </p:cNvPr>
            <p:cNvSpPr/>
            <p:nvPr/>
          </p:nvSpPr>
          <p:spPr>
            <a:xfrm rot="16200000">
              <a:off x="5876937" y="3267776"/>
              <a:ext cx="438124" cy="322424"/>
            </a:xfrm>
            <a:custGeom>
              <a:avLst/>
              <a:gdLst>
                <a:gd name="connsiteX0" fmla="*/ 438125 w 438124"/>
                <a:gd name="connsiteY0" fmla="*/ 161212 h 322424"/>
                <a:gd name="connsiteX1" fmla="*/ 409550 w 438124"/>
                <a:gd name="connsiteY1" fmla="*/ 189787 h 322424"/>
                <a:gd name="connsiteX2" fmla="*/ 97511 w 438124"/>
                <a:gd name="connsiteY2" fmla="*/ 189787 h 322424"/>
                <a:gd name="connsiteX3" fmla="*/ 182093 w 438124"/>
                <a:gd name="connsiteY3" fmla="*/ 274369 h 322424"/>
                <a:gd name="connsiteX4" fmla="*/ 180667 w 438124"/>
                <a:gd name="connsiteY4" fmla="*/ 314755 h 322424"/>
                <a:gd name="connsiteX5" fmla="*/ 141707 w 438124"/>
                <a:gd name="connsiteY5" fmla="*/ 314755 h 322424"/>
                <a:gd name="connsiteX6" fmla="*/ 8357 w 438124"/>
                <a:gd name="connsiteY6" fmla="*/ 181405 h 322424"/>
                <a:gd name="connsiteX7" fmla="*/ 8357 w 438124"/>
                <a:gd name="connsiteY7" fmla="*/ 141019 h 322424"/>
                <a:gd name="connsiteX8" fmla="*/ 141707 w 438124"/>
                <a:gd name="connsiteY8" fmla="*/ 7669 h 322424"/>
                <a:gd name="connsiteX9" fmla="*/ 182093 w 438124"/>
                <a:gd name="connsiteY9" fmla="*/ 9095 h 322424"/>
                <a:gd name="connsiteX10" fmla="*/ 182093 w 438124"/>
                <a:gd name="connsiteY10" fmla="*/ 48055 h 322424"/>
                <a:gd name="connsiteX11" fmla="*/ 97511 w 438124"/>
                <a:gd name="connsiteY11" fmla="*/ 132637 h 322424"/>
                <a:gd name="connsiteX12" fmla="*/ 409550 w 438124"/>
                <a:gd name="connsiteY12" fmla="*/ 132637 h 322424"/>
                <a:gd name="connsiteX13" fmla="*/ 438125 w 438124"/>
                <a:gd name="connsiteY13" fmla="*/ 161212 h 3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124" h="322424">
                  <a:moveTo>
                    <a:pt x="438125" y="161212"/>
                  </a:moveTo>
                  <a:cubicBezTo>
                    <a:pt x="438125" y="176994"/>
                    <a:pt x="425331" y="189787"/>
                    <a:pt x="409550" y="189787"/>
                  </a:cubicBezTo>
                  <a:lnTo>
                    <a:pt x="97511" y="189787"/>
                  </a:lnTo>
                  <a:lnTo>
                    <a:pt x="182093" y="274369"/>
                  </a:lnTo>
                  <a:cubicBezTo>
                    <a:pt x="192851" y="285915"/>
                    <a:pt x="192213" y="303997"/>
                    <a:pt x="180667" y="314755"/>
                  </a:cubicBezTo>
                  <a:cubicBezTo>
                    <a:pt x="169693" y="324981"/>
                    <a:pt x="152681" y="324981"/>
                    <a:pt x="141707" y="314755"/>
                  </a:cubicBezTo>
                  <a:lnTo>
                    <a:pt x="8357" y="181405"/>
                  </a:lnTo>
                  <a:cubicBezTo>
                    <a:pt x="-2786" y="170249"/>
                    <a:pt x="-2786" y="152176"/>
                    <a:pt x="8357" y="141019"/>
                  </a:cubicBezTo>
                  <a:lnTo>
                    <a:pt x="141707" y="7669"/>
                  </a:lnTo>
                  <a:cubicBezTo>
                    <a:pt x="153253" y="-3089"/>
                    <a:pt x="171334" y="-2451"/>
                    <a:pt x="182093" y="9095"/>
                  </a:cubicBezTo>
                  <a:cubicBezTo>
                    <a:pt x="192319" y="20069"/>
                    <a:pt x="192319" y="37081"/>
                    <a:pt x="182093" y="48055"/>
                  </a:cubicBezTo>
                  <a:lnTo>
                    <a:pt x="97511" y="132637"/>
                  </a:lnTo>
                  <a:lnTo>
                    <a:pt x="409550" y="132637"/>
                  </a:lnTo>
                  <a:cubicBezTo>
                    <a:pt x="425331" y="132637"/>
                    <a:pt x="438125" y="145431"/>
                    <a:pt x="438125" y="161212"/>
                  </a:cubicBezTo>
                  <a:close/>
                </a:path>
              </a:pathLst>
            </a:custGeom>
            <a:solidFill>
              <a:srgbClr val="B4B5B2"/>
            </a:solidFill>
            <a:ln w="9525"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D1AF6141-A8D8-8975-B3D8-1B27A6C69FF6}"/>
                </a:ext>
              </a:extLst>
            </p:cNvPr>
            <p:cNvSpPr/>
            <p:nvPr/>
          </p:nvSpPr>
          <p:spPr>
            <a:xfrm rot="16200000">
              <a:off x="5734050" y="3067050"/>
              <a:ext cx="723900" cy="723900"/>
            </a:xfrm>
            <a:custGeom>
              <a:avLst/>
              <a:gdLst>
                <a:gd name="connsiteX0" fmla="*/ 0 w 723900"/>
                <a:gd name="connsiteY0" fmla="*/ 361950 h 723900"/>
                <a:gd name="connsiteX1" fmla="*/ 361950 w 723900"/>
                <a:gd name="connsiteY1" fmla="*/ 723900 h 723900"/>
                <a:gd name="connsiteX2" fmla="*/ 723900 w 723900"/>
                <a:gd name="connsiteY2" fmla="*/ 361950 h 723900"/>
                <a:gd name="connsiteX3" fmla="*/ 361950 w 723900"/>
                <a:gd name="connsiteY3" fmla="*/ 0 h 723900"/>
                <a:gd name="connsiteX4" fmla="*/ 0 w 723900"/>
                <a:gd name="connsiteY4" fmla="*/ 361950 h 723900"/>
                <a:gd name="connsiteX5" fmla="*/ 57150 w 723900"/>
                <a:gd name="connsiteY5" fmla="*/ 361950 h 723900"/>
                <a:gd name="connsiteX6" fmla="*/ 361950 w 723900"/>
                <a:gd name="connsiteY6" fmla="*/ 57150 h 723900"/>
                <a:gd name="connsiteX7" fmla="*/ 666750 w 723900"/>
                <a:gd name="connsiteY7" fmla="*/ 361950 h 723900"/>
                <a:gd name="connsiteX8" fmla="*/ 361950 w 723900"/>
                <a:gd name="connsiteY8" fmla="*/ 666750 h 723900"/>
                <a:gd name="connsiteX9" fmla="*/ 57150 w 723900"/>
                <a:gd name="connsiteY9" fmla="*/ 36195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900" h="723900">
                  <a:moveTo>
                    <a:pt x="0" y="361950"/>
                  </a:moveTo>
                  <a:cubicBezTo>
                    <a:pt x="0" y="561850"/>
                    <a:pt x="162051" y="723900"/>
                    <a:pt x="361950" y="723900"/>
                  </a:cubicBezTo>
                  <a:cubicBezTo>
                    <a:pt x="561850" y="723900"/>
                    <a:pt x="723900" y="561850"/>
                    <a:pt x="723900" y="361950"/>
                  </a:cubicBezTo>
                  <a:cubicBezTo>
                    <a:pt x="723900" y="162051"/>
                    <a:pt x="561850" y="0"/>
                    <a:pt x="361950" y="0"/>
                  </a:cubicBezTo>
                  <a:cubicBezTo>
                    <a:pt x="162051" y="0"/>
                    <a:pt x="0" y="162051"/>
                    <a:pt x="0" y="361950"/>
                  </a:cubicBezTo>
                  <a:close/>
                  <a:moveTo>
                    <a:pt x="57150" y="361950"/>
                  </a:moveTo>
                  <a:cubicBezTo>
                    <a:pt x="57150" y="193614"/>
                    <a:pt x="193614" y="57150"/>
                    <a:pt x="361950" y="57150"/>
                  </a:cubicBezTo>
                  <a:cubicBezTo>
                    <a:pt x="530286" y="57150"/>
                    <a:pt x="666750" y="193614"/>
                    <a:pt x="666750" y="361950"/>
                  </a:cubicBezTo>
                  <a:cubicBezTo>
                    <a:pt x="666750" y="530286"/>
                    <a:pt x="530286" y="666750"/>
                    <a:pt x="361950" y="666750"/>
                  </a:cubicBezTo>
                  <a:cubicBezTo>
                    <a:pt x="193614" y="666750"/>
                    <a:pt x="57150" y="530286"/>
                    <a:pt x="57150" y="361950"/>
                  </a:cubicBezTo>
                  <a:close/>
                </a:path>
              </a:pathLst>
            </a:custGeom>
            <a:solidFill>
              <a:srgbClr val="B4B5B2"/>
            </a:solidFill>
            <a:ln w="9525" cap="flat">
              <a:noFill/>
              <a:prstDash val="solid"/>
              <a:miter/>
            </a:ln>
          </p:spPr>
          <p:txBody>
            <a:bodyPr rtlCol="0" anchor="ctr"/>
            <a:lstStyle/>
            <a:p>
              <a:endParaRPr lang="en-IN"/>
            </a:p>
          </p:txBody>
        </p:sp>
      </p:grpSp>
      <p:sp>
        <p:nvSpPr>
          <p:cNvPr id="31" name="Freeform: Shape 30">
            <a:extLst>
              <a:ext uri="{FF2B5EF4-FFF2-40B4-BE49-F238E27FC236}">
                <a16:creationId xmlns:a16="http://schemas.microsoft.com/office/drawing/2014/main" id="{61B81A57-B5F8-CBF3-F647-EA407686C375}"/>
              </a:ext>
            </a:extLst>
          </p:cNvPr>
          <p:cNvSpPr/>
          <p:nvPr/>
        </p:nvSpPr>
        <p:spPr>
          <a:xfrm>
            <a:off x="6037505" y="3711987"/>
            <a:ext cx="8096" cy="857"/>
          </a:xfrm>
          <a:custGeom>
            <a:avLst/>
            <a:gdLst>
              <a:gd name="connsiteX0" fmla="*/ 0 w 8096"/>
              <a:gd name="connsiteY0" fmla="*/ 857 h 857"/>
              <a:gd name="connsiteX1" fmla="*/ 8096 w 8096"/>
              <a:gd name="connsiteY1" fmla="*/ 857 h 857"/>
              <a:gd name="connsiteX2" fmla="*/ 0 w 8096"/>
              <a:gd name="connsiteY2" fmla="*/ 857 h 857"/>
            </a:gdLst>
            <a:ahLst/>
            <a:cxnLst>
              <a:cxn ang="0">
                <a:pos x="connsiteX0" y="connsiteY0"/>
              </a:cxn>
              <a:cxn ang="0">
                <a:pos x="connsiteX1" y="connsiteY1"/>
              </a:cxn>
              <a:cxn ang="0">
                <a:pos x="connsiteX2" y="connsiteY2"/>
              </a:cxn>
            </a:cxnLst>
            <a:rect l="l" t="t" r="r" b="b"/>
            <a:pathLst>
              <a:path w="8096" h="857">
                <a:moveTo>
                  <a:pt x="0" y="857"/>
                </a:moveTo>
                <a:lnTo>
                  <a:pt x="8096" y="857"/>
                </a:lnTo>
                <a:cubicBezTo>
                  <a:pt x="5429" y="-286"/>
                  <a:pt x="2667" y="-286"/>
                  <a:pt x="0" y="857"/>
                </a:cubicBezTo>
                <a:close/>
              </a:path>
            </a:pathLst>
          </a:custGeom>
          <a:solidFill>
            <a:srgbClr val="2B2B2B"/>
          </a:solidFill>
          <a:ln w="9525"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631EEF1-030B-D12A-CF6E-E6652F6E6B24}"/>
              </a:ext>
            </a:extLst>
          </p:cNvPr>
          <p:cNvSpPr/>
          <p:nvPr/>
        </p:nvSpPr>
        <p:spPr>
          <a:xfrm>
            <a:off x="6037505" y="3711265"/>
            <a:ext cx="8096" cy="1578"/>
          </a:xfrm>
          <a:custGeom>
            <a:avLst/>
            <a:gdLst>
              <a:gd name="connsiteX0" fmla="*/ 0 w 8096"/>
              <a:gd name="connsiteY0" fmla="*/ 1579 h 1578"/>
              <a:gd name="connsiteX1" fmla="*/ 8096 w 8096"/>
              <a:gd name="connsiteY1" fmla="*/ 1579 h 1578"/>
              <a:gd name="connsiteX2" fmla="*/ 0 w 8096"/>
              <a:gd name="connsiteY2" fmla="*/ 1579 h 1578"/>
            </a:gdLst>
            <a:ahLst/>
            <a:cxnLst>
              <a:cxn ang="0">
                <a:pos x="connsiteX0" y="connsiteY0"/>
              </a:cxn>
              <a:cxn ang="0">
                <a:pos x="connsiteX1" y="connsiteY1"/>
              </a:cxn>
              <a:cxn ang="0">
                <a:pos x="connsiteX2" y="connsiteY2"/>
              </a:cxn>
            </a:cxnLst>
            <a:rect l="l" t="t" r="r" b="b"/>
            <a:pathLst>
              <a:path w="8096" h="1578">
                <a:moveTo>
                  <a:pt x="0" y="1579"/>
                </a:moveTo>
                <a:cubicBezTo>
                  <a:pt x="2667" y="436"/>
                  <a:pt x="5429" y="436"/>
                  <a:pt x="8096" y="1579"/>
                </a:cubicBezTo>
                <a:cubicBezTo>
                  <a:pt x="5429" y="-231"/>
                  <a:pt x="2667" y="-802"/>
                  <a:pt x="0" y="1579"/>
                </a:cubicBezTo>
                <a:close/>
              </a:path>
            </a:pathLst>
          </a:custGeom>
          <a:solidFill>
            <a:srgbClr val="2B2B2B"/>
          </a:solidFill>
          <a:ln w="9525"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90012A1E-28AA-E521-B656-ED2BA4A3E087}"/>
              </a:ext>
            </a:extLst>
          </p:cNvPr>
          <p:cNvSpPr/>
          <p:nvPr/>
        </p:nvSpPr>
        <p:spPr>
          <a:xfrm>
            <a:off x="6051031" y="3711987"/>
            <a:ext cx="6762" cy="857"/>
          </a:xfrm>
          <a:custGeom>
            <a:avLst/>
            <a:gdLst>
              <a:gd name="connsiteX0" fmla="*/ 0 w 6762"/>
              <a:gd name="connsiteY0" fmla="*/ 857 h 857"/>
              <a:gd name="connsiteX1" fmla="*/ 6763 w 6762"/>
              <a:gd name="connsiteY1" fmla="*/ 857 h 857"/>
              <a:gd name="connsiteX2" fmla="*/ 0 w 6762"/>
              <a:gd name="connsiteY2" fmla="*/ 857 h 857"/>
            </a:gdLst>
            <a:ahLst/>
            <a:cxnLst>
              <a:cxn ang="0">
                <a:pos x="connsiteX0" y="connsiteY0"/>
              </a:cxn>
              <a:cxn ang="0">
                <a:pos x="connsiteX1" y="connsiteY1"/>
              </a:cxn>
              <a:cxn ang="0">
                <a:pos x="connsiteX2" y="connsiteY2"/>
              </a:cxn>
            </a:cxnLst>
            <a:rect l="l" t="t" r="r" b="b"/>
            <a:pathLst>
              <a:path w="6762" h="857">
                <a:moveTo>
                  <a:pt x="0" y="857"/>
                </a:moveTo>
                <a:lnTo>
                  <a:pt x="6763" y="857"/>
                </a:lnTo>
                <a:cubicBezTo>
                  <a:pt x="4477" y="-286"/>
                  <a:pt x="2286" y="-286"/>
                  <a:pt x="0" y="857"/>
                </a:cubicBezTo>
                <a:close/>
              </a:path>
            </a:pathLst>
          </a:custGeom>
          <a:solidFill>
            <a:srgbClr val="2B2B2B"/>
          </a:solidFill>
          <a:ln w="952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E0E7EAC4-16BE-9F14-7F8A-D62D087EB35B}"/>
              </a:ext>
            </a:extLst>
          </p:cNvPr>
          <p:cNvSpPr/>
          <p:nvPr/>
        </p:nvSpPr>
        <p:spPr>
          <a:xfrm>
            <a:off x="6051031" y="3711340"/>
            <a:ext cx="6762" cy="1503"/>
          </a:xfrm>
          <a:custGeom>
            <a:avLst/>
            <a:gdLst>
              <a:gd name="connsiteX0" fmla="*/ 0 w 6762"/>
              <a:gd name="connsiteY0" fmla="*/ 1504 h 1503"/>
              <a:gd name="connsiteX1" fmla="*/ 6763 w 6762"/>
              <a:gd name="connsiteY1" fmla="*/ 1504 h 1503"/>
              <a:gd name="connsiteX2" fmla="*/ 0 w 6762"/>
              <a:gd name="connsiteY2" fmla="*/ 1504 h 1503"/>
            </a:gdLst>
            <a:ahLst/>
            <a:cxnLst>
              <a:cxn ang="0">
                <a:pos x="connsiteX0" y="connsiteY0"/>
              </a:cxn>
              <a:cxn ang="0">
                <a:pos x="connsiteX1" y="connsiteY1"/>
              </a:cxn>
              <a:cxn ang="0">
                <a:pos x="connsiteX2" y="connsiteY2"/>
              </a:cxn>
            </a:cxnLst>
            <a:rect l="l" t="t" r="r" b="b"/>
            <a:pathLst>
              <a:path w="6762" h="1503">
                <a:moveTo>
                  <a:pt x="0" y="1504"/>
                </a:moveTo>
                <a:cubicBezTo>
                  <a:pt x="2286" y="361"/>
                  <a:pt x="4477" y="361"/>
                  <a:pt x="6763" y="1504"/>
                </a:cubicBezTo>
                <a:cubicBezTo>
                  <a:pt x="4477" y="-687"/>
                  <a:pt x="2286" y="-306"/>
                  <a:pt x="0" y="1504"/>
                </a:cubicBezTo>
                <a:close/>
              </a:path>
            </a:pathLst>
          </a:custGeom>
          <a:solidFill>
            <a:srgbClr val="2B2B2B"/>
          </a:solidFill>
          <a:ln w="9525" cap="flat">
            <a:noFill/>
            <a:prstDash val="solid"/>
            <a:miter/>
          </a:ln>
        </p:spPr>
        <p:txBody>
          <a:bodyPr rtlCol="0" anchor="ctr"/>
          <a:lstStyle/>
          <a:p>
            <a:endParaRPr lang="en-IN"/>
          </a:p>
        </p:txBody>
      </p:sp>
      <p:sp>
        <p:nvSpPr>
          <p:cNvPr id="86" name="TextBox 85">
            <a:extLst>
              <a:ext uri="{FF2B5EF4-FFF2-40B4-BE49-F238E27FC236}">
                <a16:creationId xmlns:a16="http://schemas.microsoft.com/office/drawing/2014/main" id="{BAE7B1C0-4778-7B58-132D-796216FF00BA}"/>
              </a:ext>
            </a:extLst>
          </p:cNvPr>
          <p:cNvSpPr txBox="1"/>
          <p:nvPr/>
        </p:nvSpPr>
        <p:spPr>
          <a:xfrm>
            <a:off x="3418179" y="3427067"/>
            <a:ext cx="317716" cy="338554"/>
          </a:xfrm>
          <a:prstGeom prst="rect">
            <a:avLst/>
          </a:prstGeom>
          <a:noFill/>
        </p:spPr>
        <p:txBody>
          <a:bodyPr wrap="none" rtlCol="0">
            <a:spAutoFit/>
          </a:bodyPr>
          <a:lstStyle/>
          <a:p>
            <a:r>
              <a:rPr lang="en-IN" sz="1600" dirty="0">
                <a:solidFill>
                  <a:srgbClr val="B4B5B2"/>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87" name="TextBox 86">
            <a:extLst>
              <a:ext uri="{FF2B5EF4-FFF2-40B4-BE49-F238E27FC236}">
                <a16:creationId xmlns:a16="http://schemas.microsoft.com/office/drawing/2014/main" id="{F4DD9BA2-57C1-24AB-76A8-F0E6F9A8DEFB}"/>
              </a:ext>
            </a:extLst>
          </p:cNvPr>
          <p:cNvSpPr txBox="1"/>
          <p:nvPr/>
        </p:nvSpPr>
        <p:spPr>
          <a:xfrm>
            <a:off x="3702847" y="3427067"/>
            <a:ext cx="588623" cy="338554"/>
          </a:xfrm>
          <a:prstGeom prst="rect">
            <a:avLst/>
          </a:prstGeom>
          <a:noFill/>
        </p:spPr>
        <p:txBody>
          <a:bodyPr wrap="none" rtlCol="0">
            <a:spAutoFit/>
          </a:bodyPr>
          <a:lstStyle/>
          <a:p>
            <a:r>
              <a:rPr lang="en-IN" sz="1600" dirty="0">
                <a:solidFill>
                  <a:srgbClr val="B4B5B2"/>
                </a:solidFill>
                <a:latin typeface="Open Sans" panose="020B0606030504020204" pitchFamily="34" charset="0"/>
                <a:ea typeface="Open Sans" panose="020B0606030504020204" pitchFamily="34" charset="0"/>
                <a:cs typeface="Open Sans" panose="020B0606030504020204" pitchFamily="34" charset="0"/>
              </a:rPr>
              <a:t>Title</a:t>
            </a:r>
          </a:p>
        </p:txBody>
      </p:sp>
      <p:sp>
        <p:nvSpPr>
          <p:cNvPr id="89" name="TextBox 88">
            <a:extLst>
              <a:ext uri="{FF2B5EF4-FFF2-40B4-BE49-F238E27FC236}">
                <a16:creationId xmlns:a16="http://schemas.microsoft.com/office/drawing/2014/main" id="{1665D15C-7AA6-E29E-594C-62EF109AFDCC}"/>
              </a:ext>
            </a:extLst>
          </p:cNvPr>
          <p:cNvSpPr txBox="1"/>
          <p:nvPr/>
        </p:nvSpPr>
        <p:spPr>
          <a:xfrm>
            <a:off x="8745669" y="3427067"/>
            <a:ext cx="1277914" cy="338554"/>
          </a:xfrm>
          <a:prstGeom prst="rect">
            <a:avLst/>
          </a:prstGeom>
          <a:noFill/>
        </p:spPr>
        <p:txBody>
          <a:bodyPr wrap="none" rtlCol="0">
            <a:spAutoFit/>
          </a:bodyPr>
          <a:lstStyle/>
          <a:p>
            <a:r>
              <a:rPr lang="en-IN" sz="1600" dirty="0">
                <a:solidFill>
                  <a:srgbClr val="B4B5B2"/>
                </a:solidFill>
                <a:latin typeface="Open Sans" panose="020B0606030504020204" pitchFamily="34" charset="0"/>
                <a:ea typeface="Open Sans" panose="020B0606030504020204" pitchFamily="34" charset="0"/>
                <a:cs typeface="Open Sans" panose="020B0606030504020204" pitchFamily="34" charset="0"/>
              </a:rPr>
              <a:t>Description</a:t>
            </a:r>
          </a:p>
        </p:txBody>
      </p:sp>
      <p:sp>
        <p:nvSpPr>
          <p:cNvPr id="93" name="TextBox 92">
            <a:extLst>
              <a:ext uri="{FF2B5EF4-FFF2-40B4-BE49-F238E27FC236}">
                <a16:creationId xmlns:a16="http://schemas.microsoft.com/office/drawing/2014/main" id="{995C6408-6112-4D71-76B1-A198EA840434}"/>
              </a:ext>
            </a:extLst>
          </p:cNvPr>
          <p:cNvSpPr txBox="1"/>
          <p:nvPr/>
        </p:nvSpPr>
        <p:spPr>
          <a:xfrm>
            <a:off x="3418179" y="3829671"/>
            <a:ext cx="301686" cy="338554"/>
          </a:xfrm>
          <a:prstGeom prst="rect">
            <a:avLst/>
          </a:prstGeom>
          <a:noFill/>
        </p:spPr>
        <p:txBody>
          <a:bodyPr wrap="none" rtlCol="0">
            <a:spAutoFit/>
          </a:bodyPr>
          <a:lstStyle/>
          <a:p>
            <a:r>
              <a:rPr lang="en-IN" sz="1600" dirty="0">
                <a:solidFill>
                  <a:srgbClr val="1ED760"/>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95" name="TextBox 94">
            <a:extLst>
              <a:ext uri="{FF2B5EF4-FFF2-40B4-BE49-F238E27FC236}">
                <a16:creationId xmlns:a16="http://schemas.microsoft.com/office/drawing/2014/main" id="{DD047D8A-54C5-23DF-9CCF-23AE61A551FB}"/>
              </a:ext>
            </a:extLst>
          </p:cNvPr>
          <p:cNvSpPr txBox="1"/>
          <p:nvPr/>
        </p:nvSpPr>
        <p:spPr>
          <a:xfrm>
            <a:off x="3702847" y="3845014"/>
            <a:ext cx="1159292" cy="338554"/>
          </a:xfrm>
          <a:prstGeom prst="rect">
            <a:avLst/>
          </a:prstGeom>
          <a:noFill/>
        </p:spPr>
        <p:txBody>
          <a:bodyPr wrap="none" rtlCol="0">
            <a:spAutoFit/>
          </a:bodyPr>
          <a:lstStyle/>
          <a:p>
            <a:r>
              <a:rPr lang="en-IN" sz="1600" b="0" i="0" dirty="0">
                <a:solidFill>
                  <a:srgbClr val="1ED760"/>
                </a:solidFill>
                <a:effectLst/>
                <a:latin typeface="Open Sans" panose="020B0606030504020204" pitchFamily="34" charset="0"/>
              </a:rPr>
              <a:t>Popularity</a:t>
            </a:r>
            <a:endParaRPr lang="en-IN" sz="1600" dirty="0">
              <a:solidFill>
                <a:srgbClr val="1ED76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7" name="TextBox 96">
            <a:extLst>
              <a:ext uri="{FF2B5EF4-FFF2-40B4-BE49-F238E27FC236}">
                <a16:creationId xmlns:a16="http://schemas.microsoft.com/office/drawing/2014/main" id="{00DB9F6E-E519-2F71-367B-8A32AC0D267B}"/>
              </a:ext>
            </a:extLst>
          </p:cNvPr>
          <p:cNvSpPr txBox="1"/>
          <p:nvPr/>
        </p:nvSpPr>
        <p:spPr>
          <a:xfrm>
            <a:off x="6730353" y="3842452"/>
            <a:ext cx="4748224" cy="338554"/>
          </a:xfrm>
          <a:prstGeom prst="rect">
            <a:avLst/>
          </a:prstGeom>
          <a:noFill/>
        </p:spPr>
        <p:txBody>
          <a:bodyPr wrap="none" rtlCol="0">
            <a:spAutoFit/>
          </a:bodyPr>
          <a:lstStyle/>
          <a:p>
            <a:pPr algn="r"/>
            <a:r>
              <a:rPr lang="en-US" sz="1600" b="0" i="0" dirty="0">
                <a:solidFill>
                  <a:srgbClr val="1ED760"/>
                </a:solidFill>
                <a:effectLst/>
                <a:latin typeface="Open Sans" panose="020B0606030504020204" pitchFamily="34" charset="0"/>
              </a:rPr>
              <a:t>A static measure for each song across all weeks.</a:t>
            </a:r>
            <a:endParaRPr lang="en-IN" sz="1600" dirty="0">
              <a:solidFill>
                <a:srgbClr val="1ED76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0" name="TextBox 119">
            <a:extLst>
              <a:ext uri="{FF2B5EF4-FFF2-40B4-BE49-F238E27FC236}">
                <a16:creationId xmlns:a16="http://schemas.microsoft.com/office/drawing/2014/main" id="{AF029ECB-C890-6E34-F438-2D04BF447A6A}"/>
              </a:ext>
            </a:extLst>
          </p:cNvPr>
          <p:cNvSpPr txBox="1"/>
          <p:nvPr/>
        </p:nvSpPr>
        <p:spPr>
          <a:xfrm>
            <a:off x="3418179" y="4290302"/>
            <a:ext cx="301686" cy="338554"/>
          </a:xfrm>
          <a:prstGeom prst="rect">
            <a:avLst/>
          </a:prstGeom>
          <a:noFill/>
        </p:spPr>
        <p:txBody>
          <a:bodyPr wrap="none" rtlCol="0">
            <a:spAutoFit/>
          </a:bodyPr>
          <a:lstStyle/>
          <a:p>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p>
        </p:txBody>
      </p:sp>
      <p:sp>
        <p:nvSpPr>
          <p:cNvPr id="121" name="TextBox 120">
            <a:extLst>
              <a:ext uri="{FF2B5EF4-FFF2-40B4-BE49-F238E27FC236}">
                <a16:creationId xmlns:a16="http://schemas.microsoft.com/office/drawing/2014/main" id="{607381F1-55AB-229F-4364-F9F6E00EA7AF}"/>
              </a:ext>
            </a:extLst>
          </p:cNvPr>
          <p:cNvSpPr txBox="1"/>
          <p:nvPr/>
        </p:nvSpPr>
        <p:spPr>
          <a:xfrm>
            <a:off x="3702847" y="4305645"/>
            <a:ext cx="2383986" cy="338554"/>
          </a:xfrm>
          <a:prstGeom prst="rect">
            <a:avLst/>
          </a:prstGeom>
          <a:noFill/>
        </p:spPr>
        <p:txBody>
          <a:bodyPr wrap="none" rtlCol="0">
            <a:spAutoFit/>
          </a:bodyPr>
          <a:lstStyle/>
          <a:p>
            <a:r>
              <a:rPr lang="en-IN" sz="1600" dirty="0">
                <a:solidFill>
                  <a:schemeClr val="bg1"/>
                </a:solidFill>
                <a:latin typeface="Open Sans" panose="020B0606030504020204" pitchFamily="34" charset="0"/>
              </a:rPr>
              <a:t>Social Media Mentions</a:t>
            </a:r>
            <a:r>
              <a:rPr lang="en-IN" sz="1600" b="0" i="0" dirty="0">
                <a:solidFill>
                  <a:schemeClr val="bg1"/>
                </a:solidFill>
                <a:effectLst/>
                <a:latin typeface="Open Sans" panose="020B0606030504020204" pitchFamily="34" charset="0"/>
              </a:rPr>
              <a:t> </a:t>
            </a:r>
            <a:endPar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2" name="TextBox 121">
            <a:extLst>
              <a:ext uri="{FF2B5EF4-FFF2-40B4-BE49-F238E27FC236}">
                <a16:creationId xmlns:a16="http://schemas.microsoft.com/office/drawing/2014/main" id="{E943BC32-9301-3AC4-54A0-DC9A77C54439}"/>
              </a:ext>
            </a:extLst>
          </p:cNvPr>
          <p:cNvSpPr txBox="1"/>
          <p:nvPr/>
        </p:nvSpPr>
        <p:spPr>
          <a:xfrm>
            <a:off x="6764806" y="4245925"/>
            <a:ext cx="4829272" cy="338554"/>
          </a:xfrm>
          <a:prstGeom prst="rect">
            <a:avLst/>
          </a:prstGeom>
          <a:noFill/>
        </p:spPr>
        <p:txBody>
          <a:bodyPr wrap="none" rtlCol="0">
            <a:spAutoFit/>
          </a:bodyPr>
          <a:lstStyle/>
          <a:p>
            <a:pPr algn="r"/>
            <a:r>
              <a:rPr lang="en-IN" sz="1600" dirty="0">
                <a:solidFill>
                  <a:schemeClr val="bg1"/>
                </a:solidFill>
                <a:latin typeface="Open Sans" panose="020B0606030504020204" pitchFamily="34" charset="0"/>
              </a:rPr>
              <a:t>The number of mentions of songs over 16 weeks</a:t>
            </a:r>
            <a:endPar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6" name="TextBox 125">
            <a:extLst>
              <a:ext uri="{FF2B5EF4-FFF2-40B4-BE49-F238E27FC236}">
                <a16:creationId xmlns:a16="http://schemas.microsoft.com/office/drawing/2014/main" id="{2474B38E-5BC8-B870-BD13-61C0AA78E938}"/>
              </a:ext>
            </a:extLst>
          </p:cNvPr>
          <p:cNvSpPr txBox="1"/>
          <p:nvPr/>
        </p:nvSpPr>
        <p:spPr>
          <a:xfrm>
            <a:off x="3418179" y="4750933"/>
            <a:ext cx="301686" cy="338554"/>
          </a:xfrm>
          <a:prstGeom prst="rect">
            <a:avLst/>
          </a:prstGeom>
          <a:noFill/>
        </p:spPr>
        <p:txBody>
          <a:bodyPr wrap="none" rtlCol="0">
            <a:spAutoFit/>
          </a:bodyPr>
          <a:lstStyle/>
          <a:p>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p>
        </p:txBody>
      </p:sp>
      <p:sp>
        <p:nvSpPr>
          <p:cNvPr id="127" name="TextBox 126">
            <a:extLst>
              <a:ext uri="{FF2B5EF4-FFF2-40B4-BE49-F238E27FC236}">
                <a16:creationId xmlns:a16="http://schemas.microsoft.com/office/drawing/2014/main" id="{A33202C9-ACC2-B266-5BD4-AA7C3726A868}"/>
              </a:ext>
            </a:extLst>
          </p:cNvPr>
          <p:cNvSpPr txBox="1"/>
          <p:nvPr/>
        </p:nvSpPr>
        <p:spPr>
          <a:xfrm>
            <a:off x="3702847" y="4766276"/>
            <a:ext cx="1277016" cy="338554"/>
          </a:xfrm>
          <a:prstGeom prst="rect">
            <a:avLst/>
          </a:prstGeom>
          <a:noFill/>
        </p:spPr>
        <p:txBody>
          <a:bodyPr wrap="none" rtlCol="0">
            <a:spAutoFit/>
          </a:bodyPr>
          <a:lstStyle/>
          <a:p>
            <a:r>
              <a:rPr lang="en-IN" sz="1600" dirty="0">
                <a:solidFill>
                  <a:schemeClr val="bg1"/>
                </a:solidFill>
                <a:latin typeface="Open Sans" panose="020B0606030504020204" pitchFamily="34" charset="0"/>
              </a:rPr>
              <a:t>Weeks 1-16</a:t>
            </a:r>
            <a:endPar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8" name="TextBox 127">
            <a:extLst>
              <a:ext uri="{FF2B5EF4-FFF2-40B4-BE49-F238E27FC236}">
                <a16:creationId xmlns:a16="http://schemas.microsoft.com/office/drawing/2014/main" id="{1B53CA33-16E2-CFE5-4BC3-6380C5619605}"/>
              </a:ext>
            </a:extLst>
          </p:cNvPr>
          <p:cNvSpPr txBox="1"/>
          <p:nvPr/>
        </p:nvSpPr>
        <p:spPr>
          <a:xfrm>
            <a:off x="6438254" y="4728806"/>
            <a:ext cx="5332422" cy="338554"/>
          </a:xfrm>
          <a:prstGeom prst="rect">
            <a:avLst/>
          </a:prstGeom>
          <a:noFill/>
        </p:spPr>
        <p:txBody>
          <a:bodyPr wrap="none" rtlCol="0">
            <a:spAutoFit/>
          </a:bodyPr>
          <a:lstStyle/>
          <a:p>
            <a:pPr algn="r"/>
            <a:r>
              <a:rPr lang="en-IN" sz="1600" dirty="0">
                <a:solidFill>
                  <a:schemeClr val="bg1"/>
                </a:solidFill>
                <a:latin typeface="Open Sans" panose="020B0606030504020204" pitchFamily="34" charset="0"/>
              </a:rPr>
              <a:t>Weekly streaming counts for each song over 16 weeks</a:t>
            </a:r>
            <a:endPar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2" name="TextBox 131">
            <a:extLst>
              <a:ext uri="{FF2B5EF4-FFF2-40B4-BE49-F238E27FC236}">
                <a16:creationId xmlns:a16="http://schemas.microsoft.com/office/drawing/2014/main" id="{F3018D3F-F03F-C354-E74A-45E92E7F864C}"/>
              </a:ext>
            </a:extLst>
          </p:cNvPr>
          <p:cNvSpPr txBox="1"/>
          <p:nvPr/>
        </p:nvSpPr>
        <p:spPr>
          <a:xfrm>
            <a:off x="3418179" y="5211564"/>
            <a:ext cx="301686" cy="338554"/>
          </a:xfrm>
          <a:prstGeom prst="rect">
            <a:avLst/>
          </a:prstGeom>
          <a:noFill/>
        </p:spPr>
        <p:txBody>
          <a:bodyPr wrap="none" rtlCol="0">
            <a:spAutoFit/>
          </a:bodyPr>
          <a:lstStyle/>
          <a:p>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4</a:t>
            </a:r>
          </a:p>
        </p:txBody>
      </p:sp>
      <p:sp>
        <p:nvSpPr>
          <p:cNvPr id="133" name="TextBox 132">
            <a:extLst>
              <a:ext uri="{FF2B5EF4-FFF2-40B4-BE49-F238E27FC236}">
                <a16:creationId xmlns:a16="http://schemas.microsoft.com/office/drawing/2014/main" id="{E7B9F5B0-9C05-02A2-75A5-A19F5567AD19}"/>
              </a:ext>
            </a:extLst>
          </p:cNvPr>
          <p:cNvSpPr txBox="1"/>
          <p:nvPr/>
        </p:nvSpPr>
        <p:spPr>
          <a:xfrm>
            <a:off x="3702847" y="5226907"/>
            <a:ext cx="2630977" cy="338554"/>
          </a:xfrm>
          <a:prstGeom prst="rect">
            <a:avLst/>
          </a:prstGeom>
          <a:noFill/>
        </p:spPr>
        <p:txBody>
          <a:bodyPr wrap="none" rtlCol="0">
            <a:spAutoFit/>
          </a:bodyPr>
          <a:lstStyle/>
          <a:p>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Track Name / Artist Name</a:t>
            </a:r>
          </a:p>
        </p:txBody>
      </p:sp>
      <p:sp>
        <p:nvSpPr>
          <p:cNvPr id="134" name="TextBox 133">
            <a:extLst>
              <a:ext uri="{FF2B5EF4-FFF2-40B4-BE49-F238E27FC236}">
                <a16:creationId xmlns:a16="http://schemas.microsoft.com/office/drawing/2014/main" id="{1A7422DC-D36F-50B4-024E-A06656D534FA}"/>
              </a:ext>
            </a:extLst>
          </p:cNvPr>
          <p:cNvSpPr txBox="1"/>
          <p:nvPr/>
        </p:nvSpPr>
        <p:spPr>
          <a:xfrm>
            <a:off x="7048826" y="5211564"/>
            <a:ext cx="4671599" cy="338554"/>
          </a:xfrm>
          <a:prstGeom prst="rect">
            <a:avLst/>
          </a:prstGeom>
          <a:noFill/>
        </p:spPr>
        <p:txBody>
          <a:bodyPr wrap="none" rtlCol="0">
            <a:spAutoFit/>
          </a:bodyPr>
          <a:lstStyle/>
          <a:p>
            <a:pPr algn="r"/>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Track Name and Artist Name for better filtering</a:t>
            </a:r>
          </a:p>
        </p:txBody>
      </p:sp>
      <p:sp>
        <p:nvSpPr>
          <p:cNvPr id="138" name="TextBox 137">
            <a:extLst>
              <a:ext uri="{FF2B5EF4-FFF2-40B4-BE49-F238E27FC236}">
                <a16:creationId xmlns:a16="http://schemas.microsoft.com/office/drawing/2014/main" id="{45B3098A-961B-7554-46AE-24BCAD4978C9}"/>
              </a:ext>
            </a:extLst>
          </p:cNvPr>
          <p:cNvSpPr txBox="1"/>
          <p:nvPr/>
        </p:nvSpPr>
        <p:spPr>
          <a:xfrm>
            <a:off x="3418179" y="5672194"/>
            <a:ext cx="301686" cy="338554"/>
          </a:xfrm>
          <a:prstGeom prst="rect">
            <a:avLst/>
          </a:prstGeom>
          <a:noFill/>
        </p:spPr>
        <p:txBody>
          <a:bodyPr wrap="none" rtlCol="0">
            <a:spAutoFit/>
          </a:bodyPr>
          <a:lstStyle/>
          <a:p>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5</a:t>
            </a:r>
          </a:p>
        </p:txBody>
      </p:sp>
      <p:sp>
        <p:nvSpPr>
          <p:cNvPr id="139" name="TextBox 138">
            <a:extLst>
              <a:ext uri="{FF2B5EF4-FFF2-40B4-BE49-F238E27FC236}">
                <a16:creationId xmlns:a16="http://schemas.microsoft.com/office/drawing/2014/main" id="{7C00C4F8-EF20-62C2-67D2-35ED09382F19}"/>
              </a:ext>
            </a:extLst>
          </p:cNvPr>
          <p:cNvSpPr txBox="1"/>
          <p:nvPr/>
        </p:nvSpPr>
        <p:spPr>
          <a:xfrm>
            <a:off x="3702847" y="5687537"/>
            <a:ext cx="2086533" cy="338554"/>
          </a:xfrm>
          <a:prstGeom prst="rect">
            <a:avLst/>
          </a:prstGeom>
          <a:noFill/>
        </p:spPr>
        <p:txBody>
          <a:bodyPr wrap="none" rtlCol="0">
            <a:spAutoFit/>
          </a:bodyPr>
          <a:lstStyle/>
          <a:p>
            <a:r>
              <a:rPr lang="en-IN" sz="1600" dirty="0">
                <a:solidFill>
                  <a:schemeClr val="bg1"/>
                </a:solidFill>
                <a:latin typeface="Open Sans" panose="020B0606030504020204" pitchFamily="34" charset="0"/>
              </a:rPr>
              <a:t>Additional Features</a:t>
            </a:r>
            <a:r>
              <a:rPr lang="en-IN" sz="1600" b="0" i="0" dirty="0">
                <a:solidFill>
                  <a:schemeClr val="bg1"/>
                </a:solidFill>
                <a:effectLst/>
                <a:latin typeface="Open Sans" panose="020B0606030504020204" pitchFamily="34" charset="0"/>
              </a:rPr>
              <a:t> </a:t>
            </a:r>
            <a:endPar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0" name="TextBox 139">
            <a:extLst>
              <a:ext uri="{FF2B5EF4-FFF2-40B4-BE49-F238E27FC236}">
                <a16:creationId xmlns:a16="http://schemas.microsoft.com/office/drawing/2014/main" id="{BF3AD320-E6BA-B54A-22A5-433DB4E2A12E}"/>
              </a:ext>
            </a:extLst>
          </p:cNvPr>
          <p:cNvSpPr txBox="1"/>
          <p:nvPr/>
        </p:nvSpPr>
        <p:spPr>
          <a:xfrm>
            <a:off x="6265246" y="5669727"/>
            <a:ext cx="5828391" cy="338554"/>
          </a:xfrm>
          <a:prstGeom prst="rect">
            <a:avLst/>
          </a:prstGeom>
          <a:noFill/>
        </p:spPr>
        <p:txBody>
          <a:bodyPr wrap="none" rtlCol="0">
            <a:spAutoFit/>
          </a:bodyPr>
          <a:lstStyle/>
          <a:p>
            <a:pPr algn="r"/>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Danceability, energy, loudness, key, </a:t>
            </a:r>
            <a:r>
              <a:rPr lang="en-IN" sz="160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acousticness</a:t>
            </a:r>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and more</a:t>
            </a:r>
          </a:p>
        </p:txBody>
      </p:sp>
      <p:sp>
        <p:nvSpPr>
          <p:cNvPr id="10" name="TextBox 9">
            <a:hlinkClick r:id="rId2" action="ppaction://hlinksldjump"/>
            <a:extLst>
              <a:ext uri="{FF2B5EF4-FFF2-40B4-BE49-F238E27FC236}">
                <a16:creationId xmlns:a16="http://schemas.microsoft.com/office/drawing/2014/main" id="{AD85C27C-0BB1-FA36-75E2-5FF1278F2A96}"/>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1" name="Graphic 14">
            <a:hlinkClick r:id="rId2" action="ppaction://hlinksldjump"/>
            <a:extLst>
              <a:ext uri="{FF2B5EF4-FFF2-40B4-BE49-F238E27FC236}">
                <a16:creationId xmlns:a16="http://schemas.microsoft.com/office/drawing/2014/main" id="{577DA273-EB3D-6852-CCDB-BFFF15E34C52}"/>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5" name="TextBox 14">
            <a:hlinkClick r:id="rId3" action="ppaction://hlinksldjump"/>
            <a:extLst>
              <a:ext uri="{FF2B5EF4-FFF2-40B4-BE49-F238E27FC236}">
                <a16:creationId xmlns:a16="http://schemas.microsoft.com/office/drawing/2014/main" id="{6DAE504F-7F40-E511-78E6-EAF4217926DC}"/>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26" name="Graphic 19">
            <a:hlinkClick r:id="rId3" action="ppaction://hlinksldjump"/>
            <a:extLst>
              <a:ext uri="{FF2B5EF4-FFF2-40B4-BE49-F238E27FC236}">
                <a16:creationId xmlns:a16="http://schemas.microsoft.com/office/drawing/2014/main" id="{92D7922C-1EEA-E866-BE3C-D7CC5409CC07}"/>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38" name="TextBox 37">
            <a:hlinkClick r:id="rId4" action="ppaction://hlinksldjump"/>
            <a:extLst>
              <a:ext uri="{FF2B5EF4-FFF2-40B4-BE49-F238E27FC236}">
                <a16:creationId xmlns:a16="http://schemas.microsoft.com/office/drawing/2014/main" id="{99C78941-90A3-A6F8-D18E-53E1DA7EFF66}"/>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39" name="Group 38">
            <a:extLst>
              <a:ext uri="{FF2B5EF4-FFF2-40B4-BE49-F238E27FC236}">
                <a16:creationId xmlns:a16="http://schemas.microsoft.com/office/drawing/2014/main" id="{A6D0270B-B522-A741-16CB-391499EFD635}"/>
              </a:ext>
            </a:extLst>
          </p:cNvPr>
          <p:cNvGrpSpPr/>
          <p:nvPr/>
        </p:nvGrpSpPr>
        <p:grpSpPr>
          <a:xfrm>
            <a:off x="431322" y="1764517"/>
            <a:ext cx="177294" cy="204783"/>
            <a:chOff x="431322" y="1764517"/>
            <a:chExt cx="177294" cy="204783"/>
          </a:xfrm>
        </p:grpSpPr>
        <p:sp>
          <p:nvSpPr>
            <p:cNvPr id="45" name="Freeform: Shape 44">
              <a:hlinkClick r:id="rId4" action="ppaction://hlinksldjump"/>
              <a:extLst>
                <a:ext uri="{FF2B5EF4-FFF2-40B4-BE49-F238E27FC236}">
                  <a16:creationId xmlns:a16="http://schemas.microsoft.com/office/drawing/2014/main" id="{F85640FF-BC03-031A-1734-D281C1987F22}"/>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46" name="Freeform: Shape 45">
              <a:hlinkClick r:id="rId4" action="ppaction://hlinksldjump"/>
              <a:extLst>
                <a:ext uri="{FF2B5EF4-FFF2-40B4-BE49-F238E27FC236}">
                  <a16:creationId xmlns:a16="http://schemas.microsoft.com/office/drawing/2014/main" id="{A360F351-359D-0F27-4EF0-E585872CE674}"/>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48" name="Freeform: Shape 47">
              <a:hlinkClick r:id="rId4" action="ppaction://hlinksldjump"/>
              <a:extLst>
                <a:ext uri="{FF2B5EF4-FFF2-40B4-BE49-F238E27FC236}">
                  <a16:creationId xmlns:a16="http://schemas.microsoft.com/office/drawing/2014/main" id="{2713503B-1220-078A-FD59-DC97F1CF4CD4}"/>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51" name="TextBox 50">
            <a:hlinkClick r:id="rId4" action="ppaction://hlinksldjump"/>
            <a:extLst>
              <a:ext uri="{FF2B5EF4-FFF2-40B4-BE49-F238E27FC236}">
                <a16:creationId xmlns:a16="http://schemas.microsoft.com/office/drawing/2014/main" id="{B7E72871-78AC-1E80-8767-AEA12D4152A9}"/>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Dataset</a:t>
            </a:r>
          </a:p>
        </p:txBody>
      </p:sp>
      <p:grpSp>
        <p:nvGrpSpPr>
          <p:cNvPr id="60" name="Group 59">
            <a:extLst>
              <a:ext uri="{FF2B5EF4-FFF2-40B4-BE49-F238E27FC236}">
                <a16:creationId xmlns:a16="http://schemas.microsoft.com/office/drawing/2014/main" id="{47622292-5C38-01B6-863A-E7112EF6A52C}"/>
              </a:ext>
            </a:extLst>
          </p:cNvPr>
          <p:cNvGrpSpPr/>
          <p:nvPr/>
        </p:nvGrpSpPr>
        <p:grpSpPr>
          <a:xfrm>
            <a:off x="431322" y="2214773"/>
            <a:ext cx="203670" cy="203670"/>
            <a:chOff x="431322" y="2214773"/>
            <a:chExt cx="203670" cy="203670"/>
          </a:xfrm>
        </p:grpSpPr>
        <p:sp>
          <p:nvSpPr>
            <p:cNvPr id="61" name="Rectangle: Rounded Corners 60">
              <a:hlinkClick r:id="rId4" action="ppaction://hlinksldjump"/>
              <a:extLst>
                <a:ext uri="{FF2B5EF4-FFF2-40B4-BE49-F238E27FC236}">
                  <a16:creationId xmlns:a16="http://schemas.microsoft.com/office/drawing/2014/main" id="{89D59979-AF15-77C9-35C0-C5803F46BCA5}"/>
                </a:ext>
              </a:extLst>
            </p:cNvPr>
            <p:cNvSpPr/>
            <p:nvPr/>
          </p:nvSpPr>
          <p:spPr>
            <a:xfrm>
              <a:off x="431322" y="2214773"/>
              <a:ext cx="203670" cy="203670"/>
            </a:xfrm>
            <a:prstGeom prst="roundRect">
              <a:avLst>
                <a:gd name="adj" fmla="val 12600"/>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3" name="Graphic 62" descr="Add with solid fill">
              <a:hlinkClick r:id="rId4" action="ppaction://hlinksldjump"/>
              <a:extLst>
                <a:ext uri="{FF2B5EF4-FFF2-40B4-BE49-F238E27FC236}">
                  <a16:creationId xmlns:a16="http://schemas.microsoft.com/office/drawing/2014/main" id="{4A7CEB4A-3D62-145B-75E6-20D1BA3EB28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82" name="TextBox 81">
            <a:hlinkClick r:id="rId7" action="ppaction://hlinksldjump"/>
            <a:extLst>
              <a:ext uri="{FF2B5EF4-FFF2-40B4-BE49-F238E27FC236}">
                <a16:creationId xmlns:a16="http://schemas.microsoft.com/office/drawing/2014/main" id="{9189CD79-3966-73F1-C799-CCE1BEC8ECF4}"/>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91" name="Straight Connector 90">
            <a:extLst>
              <a:ext uri="{FF2B5EF4-FFF2-40B4-BE49-F238E27FC236}">
                <a16:creationId xmlns:a16="http://schemas.microsoft.com/office/drawing/2014/main" id="{D8D7C6A5-AEEB-C163-3CF0-8A2E57387A77}"/>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100" name="TextBox 99">
            <a:hlinkClick r:id="rId8" action="ppaction://hlinksldjump"/>
            <a:extLst>
              <a:ext uri="{FF2B5EF4-FFF2-40B4-BE49-F238E27FC236}">
                <a16:creationId xmlns:a16="http://schemas.microsoft.com/office/drawing/2014/main" id="{66A41442-FD30-9A0B-8C2A-45F95A60805D}"/>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104" name="Freeform: Shape 103">
            <a:hlinkClick r:id="rId8" action="ppaction://hlinksldjump"/>
            <a:extLst>
              <a:ext uri="{FF2B5EF4-FFF2-40B4-BE49-F238E27FC236}">
                <a16:creationId xmlns:a16="http://schemas.microsoft.com/office/drawing/2014/main" id="{80867A1B-819A-F6C6-150E-7AC389AE2FB9}"/>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05" name="TextBox 104">
            <a:hlinkClick r:id="rId9" action="ppaction://hlinksldjump"/>
            <a:extLst>
              <a:ext uri="{FF2B5EF4-FFF2-40B4-BE49-F238E27FC236}">
                <a16:creationId xmlns:a16="http://schemas.microsoft.com/office/drawing/2014/main" id="{7CE5B138-9368-C8AF-1CBF-7DADB77A2B00}"/>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106" name="Freeform: Shape 105">
            <a:hlinkClick r:id="rId9" action="ppaction://hlinksldjump"/>
            <a:extLst>
              <a:ext uri="{FF2B5EF4-FFF2-40B4-BE49-F238E27FC236}">
                <a16:creationId xmlns:a16="http://schemas.microsoft.com/office/drawing/2014/main" id="{9EBBFDD3-B621-C1CB-8F4D-34E598E970C0}"/>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07" name="TextBox 106">
            <a:hlinkClick r:id="rId10" action="ppaction://hlinksldjump"/>
            <a:extLst>
              <a:ext uri="{FF2B5EF4-FFF2-40B4-BE49-F238E27FC236}">
                <a16:creationId xmlns:a16="http://schemas.microsoft.com/office/drawing/2014/main" id="{AC2EEA1D-2682-B441-7ED1-EF376F429ED5}"/>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08" name="Group 107">
            <a:extLst>
              <a:ext uri="{FF2B5EF4-FFF2-40B4-BE49-F238E27FC236}">
                <a16:creationId xmlns:a16="http://schemas.microsoft.com/office/drawing/2014/main" id="{41E7BE38-DDC9-EF93-E6B9-107524F7EBDB}"/>
              </a:ext>
            </a:extLst>
          </p:cNvPr>
          <p:cNvGrpSpPr/>
          <p:nvPr/>
        </p:nvGrpSpPr>
        <p:grpSpPr>
          <a:xfrm>
            <a:off x="441718" y="4384781"/>
            <a:ext cx="203671" cy="203671"/>
            <a:chOff x="5762625" y="3095625"/>
            <a:chExt cx="665130" cy="665130"/>
          </a:xfrm>
        </p:grpSpPr>
        <p:sp>
          <p:nvSpPr>
            <p:cNvPr id="110" name="Freeform: Shape 109">
              <a:hlinkClick r:id="rId10" action="ppaction://hlinksldjump"/>
              <a:extLst>
                <a:ext uri="{FF2B5EF4-FFF2-40B4-BE49-F238E27FC236}">
                  <a16:creationId xmlns:a16="http://schemas.microsoft.com/office/drawing/2014/main" id="{980BECE9-59D9-51D2-2671-A8440341C321}"/>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11" name="Freeform: Shape 110">
              <a:hlinkClick r:id="rId10" action="ppaction://hlinksldjump"/>
              <a:extLst>
                <a:ext uri="{FF2B5EF4-FFF2-40B4-BE49-F238E27FC236}">
                  <a16:creationId xmlns:a16="http://schemas.microsoft.com/office/drawing/2014/main" id="{1566CDF0-2A7E-EF6B-3F63-0C5DCDBEAF0F}"/>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12" name="TextBox 111">
            <a:hlinkClick r:id="rId11" action="ppaction://hlinksldjump"/>
            <a:extLst>
              <a:ext uri="{FF2B5EF4-FFF2-40B4-BE49-F238E27FC236}">
                <a16:creationId xmlns:a16="http://schemas.microsoft.com/office/drawing/2014/main" id="{72710BAB-395F-5E28-B85C-1609AD70D3CA}"/>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13" name="Group 112">
            <a:extLst>
              <a:ext uri="{FF2B5EF4-FFF2-40B4-BE49-F238E27FC236}">
                <a16:creationId xmlns:a16="http://schemas.microsoft.com/office/drawing/2014/main" id="{2055F4B6-1288-D5BF-5A88-A250134D8D9A}"/>
              </a:ext>
            </a:extLst>
          </p:cNvPr>
          <p:cNvGrpSpPr/>
          <p:nvPr/>
        </p:nvGrpSpPr>
        <p:grpSpPr>
          <a:xfrm>
            <a:off x="431321" y="4863718"/>
            <a:ext cx="207664" cy="207733"/>
            <a:chOff x="6124575" y="3380359"/>
            <a:chExt cx="468618" cy="468774"/>
          </a:xfrm>
        </p:grpSpPr>
        <p:sp>
          <p:nvSpPr>
            <p:cNvPr id="114" name="Freeform: Shape 113">
              <a:hlinkClick r:id="rId11" action="ppaction://hlinksldjump"/>
              <a:extLst>
                <a:ext uri="{FF2B5EF4-FFF2-40B4-BE49-F238E27FC236}">
                  <a16:creationId xmlns:a16="http://schemas.microsoft.com/office/drawing/2014/main" id="{E29ECA94-5E0E-E47A-F753-23F2FF84ACAC}"/>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15" name="Freeform: Shape 114">
              <a:hlinkClick r:id="rId11" action="ppaction://hlinksldjump"/>
              <a:extLst>
                <a:ext uri="{FF2B5EF4-FFF2-40B4-BE49-F238E27FC236}">
                  <a16:creationId xmlns:a16="http://schemas.microsoft.com/office/drawing/2014/main" id="{786D6866-7897-5ECC-58C0-B79ADD553EA4}"/>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16" name="TextBox 115">
            <a:hlinkClick r:id="rId12" action="ppaction://hlinksldjump"/>
            <a:extLst>
              <a:ext uri="{FF2B5EF4-FFF2-40B4-BE49-F238E27FC236}">
                <a16:creationId xmlns:a16="http://schemas.microsoft.com/office/drawing/2014/main" id="{3395D9B7-7713-FD9E-B052-46A9D509AFEF}"/>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sp>
        <p:nvSpPr>
          <p:cNvPr id="7" name="Rectangle: Rounded Corners 6">
            <a:extLst>
              <a:ext uri="{FF2B5EF4-FFF2-40B4-BE49-F238E27FC236}">
                <a16:creationId xmlns:a16="http://schemas.microsoft.com/office/drawing/2014/main" id="{FC55C4C5-4DA5-1241-A63C-48814BDA0FFC}"/>
              </a:ext>
            </a:extLst>
          </p:cNvPr>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6" name="Picture Placeholder 15" descr="A person writing on a piece of paper&#10;&#10;Description automatically generated with medium confidence">
            <a:extLst>
              <a:ext uri="{FF2B5EF4-FFF2-40B4-BE49-F238E27FC236}">
                <a16:creationId xmlns:a16="http://schemas.microsoft.com/office/drawing/2014/main" id="{1AA25A56-E0D3-7B53-02A1-4B40A5E1E107}"/>
              </a:ext>
            </a:extLst>
          </p:cNvPr>
          <p:cNvPicPr>
            <a:picLocks noGrp="1" noChangeAspect="1"/>
          </p:cNvPicPr>
          <p:nvPr>
            <p:ph type="pic" sz="quarter" idx="10"/>
          </p:nvPr>
        </p:nvPicPr>
        <p:blipFill>
          <a:blip r:embed="rId13">
            <a:extLst>
              <a:ext uri="{28A0092B-C50C-407E-A947-70E740481C1C}">
                <a14:useLocalDpi xmlns:a14="http://schemas.microsoft.com/office/drawing/2010/main" val="0"/>
              </a:ext>
            </a:extLst>
          </a:blip>
          <a:srcRect l="12500" r="12500"/>
          <a:stretch>
            <a:fillRect/>
          </a:stretch>
        </p:blipFill>
        <p:spPr/>
      </p:pic>
      <p:grpSp>
        <p:nvGrpSpPr>
          <p:cNvPr id="17" name="Group 16">
            <a:extLst>
              <a:ext uri="{FF2B5EF4-FFF2-40B4-BE49-F238E27FC236}">
                <a16:creationId xmlns:a16="http://schemas.microsoft.com/office/drawing/2014/main" id="{34AA51F9-A5BB-0AD2-42C9-FEAAC4F46D4F}"/>
              </a:ext>
            </a:extLst>
          </p:cNvPr>
          <p:cNvGrpSpPr/>
          <p:nvPr/>
        </p:nvGrpSpPr>
        <p:grpSpPr>
          <a:xfrm>
            <a:off x="3258053" y="292100"/>
            <a:ext cx="297947" cy="297947"/>
            <a:chOff x="8892506" y="664914"/>
            <a:chExt cx="209401" cy="209401"/>
          </a:xfrm>
        </p:grpSpPr>
        <p:sp>
          <p:nvSpPr>
            <p:cNvPr id="19" name="Oval 18">
              <a:hlinkClick r:id="" action="ppaction://hlinkshowjump?jump=previousslide"/>
              <a:extLst>
                <a:ext uri="{FF2B5EF4-FFF2-40B4-BE49-F238E27FC236}">
                  <a16:creationId xmlns:a16="http://schemas.microsoft.com/office/drawing/2014/main" id="{3553421D-D83C-95AC-FB60-CB2CE0567731}"/>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Graphic 63" descr="Caret Left with solid fill">
              <a:hlinkClick r:id="" action="ppaction://hlinkshowjump?jump=previousslide"/>
              <a:extLst>
                <a:ext uri="{FF2B5EF4-FFF2-40B4-BE49-F238E27FC236}">
                  <a16:creationId xmlns:a16="http://schemas.microsoft.com/office/drawing/2014/main" id="{1E01816D-31C2-6E7B-BF71-7F845380A037}"/>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1" name="Group 20">
            <a:extLst>
              <a:ext uri="{FF2B5EF4-FFF2-40B4-BE49-F238E27FC236}">
                <a16:creationId xmlns:a16="http://schemas.microsoft.com/office/drawing/2014/main" id="{0A01D3BB-F577-1DB9-C079-43A0DB132200}"/>
              </a:ext>
            </a:extLst>
          </p:cNvPr>
          <p:cNvGrpSpPr/>
          <p:nvPr/>
        </p:nvGrpSpPr>
        <p:grpSpPr>
          <a:xfrm flipH="1">
            <a:off x="3665943" y="292100"/>
            <a:ext cx="297947" cy="297947"/>
            <a:chOff x="8892506" y="664914"/>
            <a:chExt cx="209401" cy="209401"/>
          </a:xfrm>
        </p:grpSpPr>
        <p:sp>
          <p:nvSpPr>
            <p:cNvPr id="22" name="Oval 21">
              <a:hlinkClick r:id="" action="ppaction://hlinkshowjump?jump=nextslide"/>
              <a:extLst>
                <a:ext uri="{FF2B5EF4-FFF2-40B4-BE49-F238E27FC236}">
                  <a16:creationId xmlns:a16="http://schemas.microsoft.com/office/drawing/2014/main" id="{4347A6F9-BFB2-18E3-E85B-8558D2D2FD7E}"/>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Graphic 63" descr="Caret Left with solid fill">
              <a:hlinkClick r:id="" action="ppaction://hlinkshowjump?jump=nextslide"/>
              <a:extLst>
                <a:ext uri="{FF2B5EF4-FFF2-40B4-BE49-F238E27FC236}">
                  <a16:creationId xmlns:a16="http://schemas.microsoft.com/office/drawing/2014/main" id="{DBE152E4-41AC-39C3-0D38-95FE031D2374}"/>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8" name="Picture 10" descr="Methodology - Free professions and jobs icons">
            <a:extLst>
              <a:ext uri="{FF2B5EF4-FFF2-40B4-BE49-F238E27FC236}">
                <a16:creationId xmlns:a16="http://schemas.microsoft.com/office/drawing/2014/main" id="{718974BA-3F85-E5AF-958D-FA6BC950DFD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conclusion Vector Icons free download in SVG, PNG Format">
            <a:extLst>
              <a:ext uri="{FF2B5EF4-FFF2-40B4-BE49-F238E27FC236}">
                <a16:creationId xmlns:a16="http://schemas.microsoft.com/office/drawing/2014/main" id="{0C9D35F5-B92A-607B-D20C-69B911755474}"/>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6502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258053" y="1199434"/>
            <a:ext cx="393088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Methodology</a:t>
            </a:r>
          </a:p>
        </p:txBody>
      </p:sp>
      <p:sp>
        <p:nvSpPr>
          <p:cNvPr id="23" name="Rectangle: Rounded Corners 22">
            <a:extLst>
              <a:ext uri="{FF2B5EF4-FFF2-40B4-BE49-F238E27FC236}">
                <a16:creationId xmlns:a16="http://schemas.microsoft.com/office/drawing/2014/main" id="{44AF4737-265B-A328-3F66-0E2783658E82}"/>
              </a:ext>
            </a:extLst>
          </p:cNvPr>
          <p:cNvSpPr/>
          <p:nvPr/>
        </p:nvSpPr>
        <p:spPr>
          <a:xfrm rot="16200000">
            <a:off x="4548574" y="2355644"/>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4DC967C5-83A7-AD1A-BBC7-D3A104DE021D}"/>
              </a:ext>
            </a:extLst>
          </p:cNvPr>
          <p:cNvSpPr/>
          <p:nvPr/>
        </p:nvSpPr>
        <p:spPr>
          <a:xfrm>
            <a:off x="3287713" y="3616504"/>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id="{34F596A3-D6A5-20F5-27B0-AFB77A63F95B}"/>
              </a:ext>
            </a:extLst>
          </p:cNvPr>
          <p:cNvSpPr txBox="1"/>
          <p:nvPr/>
        </p:nvSpPr>
        <p:spPr>
          <a:xfrm>
            <a:off x="3368648" y="3778126"/>
            <a:ext cx="46519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01</a:t>
            </a:r>
          </a:p>
        </p:txBody>
      </p:sp>
      <p:sp>
        <p:nvSpPr>
          <p:cNvPr id="39" name="TextBox 38">
            <a:extLst>
              <a:ext uri="{FF2B5EF4-FFF2-40B4-BE49-F238E27FC236}">
                <a16:creationId xmlns:a16="http://schemas.microsoft.com/office/drawing/2014/main" id="{FF6C9467-5B08-8BAB-F1CB-37ED726D228E}"/>
              </a:ext>
            </a:extLst>
          </p:cNvPr>
          <p:cNvSpPr txBox="1"/>
          <p:nvPr/>
        </p:nvSpPr>
        <p:spPr>
          <a:xfrm>
            <a:off x="4112882" y="3793514"/>
            <a:ext cx="1784463"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Data Collection</a:t>
            </a:r>
          </a:p>
        </p:txBody>
      </p:sp>
      <p:sp>
        <p:nvSpPr>
          <p:cNvPr id="45" name="Rectangle: Rounded Corners 44">
            <a:extLst>
              <a:ext uri="{FF2B5EF4-FFF2-40B4-BE49-F238E27FC236}">
                <a16:creationId xmlns:a16="http://schemas.microsoft.com/office/drawing/2014/main" id="{B256E905-DA71-294B-7F7C-C652F54C3A6E}"/>
              </a:ext>
            </a:extLst>
          </p:cNvPr>
          <p:cNvSpPr/>
          <p:nvPr/>
        </p:nvSpPr>
        <p:spPr>
          <a:xfrm rot="16200000">
            <a:off x="4548574" y="3213201"/>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Rectangle: Rounded Corners 45">
            <a:extLst>
              <a:ext uri="{FF2B5EF4-FFF2-40B4-BE49-F238E27FC236}">
                <a16:creationId xmlns:a16="http://schemas.microsoft.com/office/drawing/2014/main" id="{188EFA61-DB70-DAFC-31DC-BDC96A80EEA8}"/>
              </a:ext>
            </a:extLst>
          </p:cNvPr>
          <p:cNvSpPr/>
          <p:nvPr/>
        </p:nvSpPr>
        <p:spPr>
          <a:xfrm>
            <a:off x="3287713" y="4474061"/>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a:extLst>
              <a:ext uri="{FF2B5EF4-FFF2-40B4-BE49-F238E27FC236}">
                <a16:creationId xmlns:a16="http://schemas.microsoft.com/office/drawing/2014/main" id="{87923580-32B6-08A6-F477-AC680FDF33FA}"/>
              </a:ext>
            </a:extLst>
          </p:cNvPr>
          <p:cNvSpPr txBox="1"/>
          <p:nvPr/>
        </p:nvSpPr>
        <p:spPr>
          <a:xfrm>
            <a:off x="3336588" y="4635683"/>
            <a:ext cx="52931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02</a:t>
            </a:r>
          </a:p>
        </p:txBody>
      </p:sp>
      <p:sp>
        <p:nvSpPr>
          <p:cNvPr id="51" name="TextBox 50">
            <a:extLst>
              <a:ext uri="{FF2B5EF4-FFF2-40B4-BE49-F238E27FC236}">
                <a16:creationId xmlns:a16="http://schemas.microsoft.com/office/drawing/2014/main" id="{0AE6C7DB-54A3-306D-51D7-F9A62821BC12}"/>
              </a:ext>
            </a:extLst>
          </p:cNvPr>
          <p:cNvSpPr txBox="1"/>
          <p:nvPr/>
        </p:nvSpPr>
        <p:spPr>
          <a:xfrm>
            <a:off x="4112882" y="4651071"/>
            <a:ext cx="1656223"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Preprocessing</a:t>
            </a:r>
          </a:p>
        </p:txBody>
      </p:sp>
      <p:sp>
        <p:nvSpPr>
          <p:cNvPr id="56" name="Rectangle: Rounded Corners 55">
            <a:extLst>
              <a:ext uri="{FF2B5EF4-FFF2-40B4-BE49-F238E27FC236}">
                <a16:creationId xmlns:a16="http://schemas.microsoft.com/office/drawing/2014/main" id="{9BA740F2-8C9A-B970-BF59-F06421B1D7DA}"/>
              </a:ext>
            </a:extLst>
          </p:cNvPr>
          <p:cNvSpPr/>
          <p:nvPr/>
        </p:nvSpPr>
        <p:spPr>
          <a:xfrm rot="16200000">
            <a:off x="4548574" y="4070757"/>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Rounded Corners 56">
            <a:extLst>
              <a:ext uri="{FF2B5EF4-FFF2-40B4-BE49-F238E27FC236}">
                <a16:creationId xmlns:a16="http://schemas.microsoft.com/office/drawing/2014/main" id="{D7028E34-DEE1-21AF-1D83-2D82580FAEB2}"/>
              </a:ext>
            </a:extLst>
          </p:cNvPr>
          <p:cNvSpPr/>
          <p:nvPr/>
        </p:nvSpPr>
        <p:spPr>
          <a:xfrm>
            <a:off x="3287713" y="5331617"/>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TextBox 58">
            <a:extLst>
              <a:ext uri="{FF2B5EF4-FFF2-40B4-BE49-F238E27FC236}">
                <a16:creationId xmlns:a16="http://schemas.microsoft.com/office/drawing/2014/main" id="{6D780EB8-AF77-C957-0C50-B6CC014553E1}"/>
              </a:ext>
            </a:extLst>
          </p:cNvPr>
          <p:cNvSpPr txBox="1"/>
          <p:nvPr/>
        </p:nvSpPr>
        <p:spPr>
          <a:xfrm>
            <a:off x="3334183" y="5493239"/>
            <a:ext cx="53412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03</a:t>
            </a:r>
          </a:p>
        </p:txBody>
      </p:sp>
      <p:sp>
        <p:nvSpPr>
          <p:cNvPr id="60" name="TextBox 59">
            <a:extLst>
              <a:ext uri="{FF2B5EF4-FFF2-40B4-BE49-F238E27FC236}">
                <a16:creationId xmlns:a16="http://schemas.microsoft.com/office/drawing/2014/main" id="{A182E973-9E5E-248B-72F7-B3EB6FB871AC}"/>
              </a:ext>
            </a:extLst>
          </p:cNvPr>
          <p:cNvSpPr txBox="1"/>
          <p:nvPr/>
        </p:nvSpPr>
        <p:spPr>
          <a:xfrm>
            <a:off x="4112882" y="5508627"/>
            <a:ext cx="2307042"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Feature Relationship</a:t>
            </a:r>
          </a:p>
        </p:txBody>
      </p:sp>
      <p:sp>
        <p:nvSpPr>
          <p:cNvPr id="63" name="Rectangle: Rounded Corners 62">
            <a:extLst>
              <a:ext uri="{FF2B5EF4-FFF2-40B4-BE49-F238E27FC236}">
                <a16:creationId xmlns:a16="http://schemas.microsoft.com/office/drawing/2014/main" id="{47AFAA0F-4912-A9E2-F38E-0D53833DD103}"/>
              </a:ext>
            </a:extLst>
          </p:cNvPr>
          <p:cNvSpPr/>
          <p:nvPr/>
        </p:nvSpPr>
        <p:spPr>
          <a:xfrm rot="16200000">
            <a:off x="8148993" y="2355644"/>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Rectangle: Rounded Corners 65">
            <a:extLst>
              <a:ext uri="{FF2B5EF4-FFF2-40B4-BE49-F238E27FC236}">
                <a16:creationId xmlns:a16="http://schemas.microsoft.com/office/drawing/2014/main" id="{C800A48B-76D3-4A43-7A51-44D9C1E42F7E}"/>
              </a:ext>
            </a:extLst>
          </p:cNvPr>
          <p:cNvSpPr/>
          <p:nvPr/>
        </p:nvSpPr>
        <p:spPr>
          <a:xfrm>
            <a:off x="6888132" y="3616504"/>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TextBox 73">
            <a:extLst>
              <a:ext uri="{FF2B5EF4-FFF2-40B4-BE49-F238E27FC236}">
                <a16:creationId xmlns:a16="http://schemas.microsoft.com/office/drawing/2014/main" id="{D1EB0B5B-9B73-3AD3-B6AF-B8FD207D5402}"/>
              </a:ext>
            </a:extLst>
          </p:cNvPr>
          <p:cNvSpPr txBox="1"/>
          <p:nvPr/>
        </p:nvSpPr>
        <p:spPr>
          <a:xfrm>
            <a:off x="6927389" y="3778126"/>
            <a:ext cx="548548"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04</a:t>
            </a:r>
          </a:p>
        </p:txBody>
      </p:sp>
      <p:sp>
        <p:nvSpPr>
          <p:cNvPr id="78" name="TextBox 77">
            <a:extLst>
              <a:ext uri="{FF2B5EF4-FFF2-40B4-BE49-F238E27FC236}">
                <a16:creationId xmlns:a16="http://schemas.microsoft.com/office/drawing/2014/main" id="{245E1DAD-9FDE-65CC-54CB-E9BA20B4E466}"/>
              </a:ext>
            </a:extLst>
          </p:cNvPr>
          <p:cNvSpPr txBox="1"/>
          <p:nvPr/>
        </p:nvSpPr>
        <p:spPr>
          <a:xfrm>
            <a:off x="7713301" y="3793514"/>
            <a:ext cx="1011815"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 SARIMA</a:t>
            </a:r>
          </a:p>
        </p:txBody>
      </p:sp>
      <p:sp>
        <p:nvSpPr>
          <p:cNvPr id="83" name="Rectangle: Rounded Corners 82">
            <a:extLst>
              <a:ext uri="{FF2B5EF4-FFF2-40B4-BE49-F238E27FC236}">
                <a16:creationId xmlns:a16="http://schemas.microsoft.com/office/drawing/2014/main" id="{7F4E7200-F011-20D7-7E51-EEBE8E188403}"/>
              </a:ext>
            </a:extLst>
          </p:cNvPr>
          <p:cNvSpPr/>
          <p:nvPr/>
        </p:nvSpPr>
        <p:spPr>
          <a:xfrm rot="16200000">
            <a:off x="8148993" y="3213201"/>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Rounded Corners 83">
            <a:extLst>
              <a:ext uri="{FF2B5EF4-FFF2-40B4-BE49-F238E27FC236}">
                <a16:creationId xmlns:a16="http://schemas.microsoft.com/office/drawing/2014/main" id="{4139E23D-6FED-647B-2EF0-D0E10A03FC5A}"/>
              </a:ext>
            </a:extLst>
          </p:cNvPr>
          <p:cNvSpPr/>
          <p:nvPr/>
        </p:nvSpPr>
        <p:spPr>
          <a:xfrm>
            <a:off x="6888132" y="4474061"/>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TextBox 84">
            <a:extLst>
              <a:ext uri="{FF2B5EF4-FFF2-40B4-BE49-F238E27FC236}">
                <a16:creationId xmlns:a16="http://schemas.microsoft.com/office/drawing/2014/main" id="{C92C8AEB-9893-870F-F370-F160552CB596}"/>
              </a:ext>
            </a:extLst>
          </p:cNvPr>
          <p:cNvSpPr txBox="1"/>
          <p:nvPr/>
        </p:nvSpPr>
        <p:spPr>
          <a:xfrm>
            <a:off x="6928992" y="4635683"/>
            <a:ext cx="54534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05</a:t>
            </a:r>
          </a:p>
        </p:txBody>
      </p:sp>
      <p:sp>
        <p:nvSpPr>
          <p:cNvPr id="86" name="TextBox 85">
            <a:extLst>
              <a:ext uri="{FF2B5EF4-FFF2-40B4-BE49-F238E27FC236}">
                <a16:creationId xmlns:a16="http://schemas.microsoft.com/office/drawing/2014/main" id="{34EA9DF6-9A3A-9530-C30F-21570BAE9CD3}"/>
              </a:ext>
            </a:extLst>
          </p:cNvPr>
          <p:cNvSpPr txBox="1"/>
          <p:nvPr/>
        </p:nvSpPr>
        <p:spPr>
          <a:xfrm>
            <a:off x="7713301" y="4651071"/>
            <a:ext cx="1999265"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Linear Regression</a:t>
            </a:r>
          </a:p>
        </p:txBody>
      </p:sp>
      <p:sp>
        <p:nvSpPr>
          <p:cNvPr id="89" name="Rectangle: Rounded Corners 88">
            <a:extLst>
              <a:ext uri="{FF2B5EF4-FFF2-40B4-BE49-F238E27FC236}">
                <a16:creationId xmlns:a16="http://schemas.microsoft.com/office/drawing/2014/main" id="{5BAB56DE-FAC9-6A3E-70C7-04B2135E8766}"/>
              </a:ext>
            </a:extLst>
          </p:cNvPr>
          <p:cNvSpPr/>
          <p:nvPr/>
        </p:nvSpPr>
        <p:spPr>
          <a:xfrm rot="16200000">
            <a:off x="8148993" y="4070757"/>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0" name="Rectangle: Rounded Corners 89">
            <a:extLst>
              <a:ext uri="{FF2B5EF4-FFF2-40B4-BE49-F238E27FC236}">
                <a16:creationId xmlns:a16="http://schemas.microsoft.com/office/drawing/2014/main" id="{071ECFCC-5BFD-B535-758F-699047D40F04}"/>
              </a:ext>
            </a:extLst>
          </p:cNvPr>
          <p:cNvSpPr/>
          <p:nvPr/>
        </p:nvSpPr>
        <p:spPr>
          <a:xfrm>
            <a:off x="6888132" y="5331617"/>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1" name="TextBox 90">
            <a:extLst>
              <a:ext uri="{FF2B5EF4-FFF2-40B4-BE49-F238E27FC236}">
                <a16:creationId xmlns:a16="http://schemas.microsoft.com/office/drawing/2014/main" id="{691D0EC1-C3E0-F617-AFB4-7CDFEF32BEFE}"/>
              </a:ext>
            </a:extLst>
          </p:cNvPr>
          <p:cNvSpPr txBox="1"/>
          <p:nvPr/>
        </p:nvSpPr>
        <p:spPr>
          <a:xfrm>
            <a:off x="6928190" y="5493239"/>
            <a:ext cx="546946"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06</a:t>
            </a:r>
          </a:p>
        </p:txBody>
      </p:sp>
      <p:sp>
        <p:nvSpPr>
          <p:cNvPr id="93" name="TextBox 92">
            <a:extLst>
              <a:ext uri="{FF2B5EF4-FFF2-40B4-BE49-F238E27FC236}">
                <a16:creationId xmlns:a16="http://schemas.microsoft.com/office/drawing/2014/main" id="{77069DE1-F4F9-E1DF-E2CB-86CB44A03F01}"/>
              </a:ext>
            </a:extLst>
          </p:cNvPr>
          <p:cNvSpPr txBox="1"/>
          <p:nvPr/>
        </p:nvSpPr>
        <p:spPr>
          <a:xfrm>
            <a:off x="7713301" y="5508627"/>
            <a:ext cx="1612942" cy="338554"/>
          </a:xfrm>
          <a:prstGeom prst="rect">
            <a:avLst/>
          </a:prstGeom>
          <a:noFill/>
        </p:spPr>
        <p:txBody>
          <a:bodyPr wrap="none" rtlCol="0">
            <a:spAutoFit/>
          </a:bodyPr>
          <a:lstStyle/>
          <a:p>
            <a:r>
              <a:rPr lang="en-IN" sz="1600" dirty="0">
                <a:solidFill>
                  <a:schemeClr val="bg1"/>
                </a:solidFill>
                <a:latin typeface="Poppins Medium" panose="00000600000000000000" pitchFamily="50" charset="0"/>
                <a:cs typeface="Poppins Medium" panose="00000600000000000000" pitchFamily="50" charset="0"/>
              </a:rPr>
              <a:t>Visualizations</a:t>
            </a:r>
          </a:p>
        </p:txBody>
      </p:sp>
      <p:sp>
        <p:nvSpPr>
          <p:cNvPr id="2" name="TextBox 1">
            <a:hlinkClick r:id="rId2" action="ppaction://hlinksldjump"/>
            <a:extLst>
              <a:ext uri="{FF2B5EF4-FFF2-40B4-BE49-F238E27FC236}">
                <a16:creationId xmlns:a16="http://schemas.microsoft.com/office/drawing/2014/main" id="{9442A860-D4CC-48E4-0F0E-B4479E74D3CB}"/>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0" name="Graphic 14">
            <a:hlinkClick r:id="rId2" action="ppaction://hlinksldjump"/>
            <a:extLst>
              <a:ext uri="{FF2B5EF4-FFF2-40B4-BE49-F238E27FC236}">
                <a16:creationId xmlns:a16="http://schemas.microsoft.com/office/drawing/2014/main" id="{BF327C5E-38B8-FD40-1008-B590C0F45809}"/>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FA5F6DEF-A67E-12EF-EBE3-29B48FCD1581}"/>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12" name="Graphic 19">
            <a:hlinkClick r:id="rId3" action="ppaction://hlinksldjump"/>
            <a:extLst>
              <a:ext uri="{FF2B5EF4-FFF2-40B4-BE49-F238E27FC236}">
                <a16:creationId xmlns:a16="http://schemas.microsoft.com/office/drawing/2014/main" id="{2FA9CCA2-3810-299D-1E7F-F8776D90F925}"/>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0536EAAD-B702-7A4A-E8E3-E4CB0AE8781F}"/>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DCA17B6E-88D8-773E-BFC3-93D754FEFFD1}"/>
              </a:ext>
            </a:extLst>
          </p:cNvPr>
          <p:cNvGrpSpPr/>
          <p:nvPr/>
        </p:nvGrpSpPr>
        <p:grpSpPr>
          <a:xfrm>
            <a:off x="431322" y="1764517"/>
            <a:ext cx="177294" cy="204783"/>
            <a:chOff x="431322" y="1764517"/>
            <a:chExt cx="177294" cy="204783"/>
          </a:xfrm>
        </p:grpSpPr>
        <p:sp>
          <p:nvSpPr>
            <p:cNvPr id="18" name="Freeform: Shape 17">
              <a:hlinkClick r:id="rId4" action="ppaction://hlinksldjump"/>
              <a:extLst>
                <a:ext uri="{FF2B5EF4-FFF2-40B4-BE49-F238E27FC236}">
                  <a16:creationId xmlns:a16="http://schemas.microsoft.com/office/drawing/2014/main" id="{AEEADE66-51CC-E142-2DB8-DCA75220F35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4" name="Freeform: Shape 23">
              <a:hlinkClick r:id="rId4" action="ppaction://hlinksldjump"/>
              <a:extLst>
                <a:ext uri="{FF2B5EF4-FFF2-40B4-BE49-F238E27FC236}">
                  <a16:creationId xmlns:a16="http://schemas.microsoft.com/office/drawing/2014/main" id="{CAD433C1-E419-7FEA-703B-20713AD1521F}"/>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5" name="Freeform: Shape 24">
              <a:hlinkClick r:id="rId4" action="ppaction://hlinksldjump"/>
              <a:extLst>
                <a:ext uri="{FF2B5EF4-FFF2-40B4-BE49-F238E27FC236}">
                  <a16:creationId xmlns:a16="http://schemas.microsoft.com/office/drawing/2014/main" id="{DC1A2FF7-3037-51BA-B691-84C347E10CD8}"/>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26" name="TextBox 25">
            <a:hlinkClick r:id="rId4" action="ppaction://hlinksldjump"/>
            <a:extLst>
              <a:ext uri="{FF2B5EF4-FFF2-40B4-BE49-F238E27FC236}">
                <a16:creationId xmlns:a16="http://schemas.microsoft.com/office/drawing/2014/main" id="{4D37D70B-BB0E-7618-2D4C-B89B231F572F}"/>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32" name="Group 31">
            <a:extLst>
              <a:ext uri="{FF2B5EF4-FFF2-40B4-BE49-F238E27FC236}">
                <a16:creationId xmlns:a16="http://schemas.microsoft.com/office/drawing/2014/main" id="{99EBF417-F5BF-8487-96E6-6DB0379E7A53}"/>
              </a:ext>
            </a:extLst>
          </p:cNvPr>
          <p:cNvGrpSpPr/>
          <p:nvPr/>
        </p:nvGrpSpPr>
        <p:grpSpPr>
          <a:xfrm>
            <a:off x="431322" y="2214773"/>
            <a:ext cx="203670" cy="203670"/>
            <a:chOff x="431322" y="2214773"/>
            <a:chExt cx="203670" cy="203670"/>
          </a:xfrm>
        </p:grpSpPr>
        <p:sp>
          <p:nvSpPr>
            <p:cNvPr id="38" name="Rectangle: Rounded Corners 37">
              <a:hlinkClick r:id="rId4" action="ppaction://hlinksldjump"/>
              <a:extLst>
                <a:ext uri="{FF2B5EF4-FFF2-40B4-BE49-F238E27FC236}">
                  <a16:creationId xmlns:a16="http://schemas.microsoft.com/office/drawing/2014/main" id="{62D786AF-FE16-2232-EAD1-2647CD5A70BB}"/>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0" name="Graphic 39" descr="Add with solid fill">
              <a:hlinkClick r:id="rId4" action="ppaction://hlinksldjump"/>
              <a:extLst>
                <a:ext uri="{FF2B5EF4-FFF2-40B4-BE49-F238E27FC236}">
                  <a16:creationId xmlns:a16="http://schemas.microsoft.com/office/drawing/2014/main" id="{E1371427-7656-886C-4F94-FBD75CE9E09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82" name="TextBox 81">
            <a:hlinkClick r:id="rId7" action="ppaction://hlinksldjump"/>
            <a:extLst>
              <a:ext uri="{FF2B5EF4-FFF2-40B4-BE49-F238E27FC236}">
                <a16:creationId xmlns:a16="http://schemas.microsoft.com/office/drawing/2014/main" id="{AD4FDD65-F811-D90E-1CF7-966F2B4333FD}"/>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Methodology</a:t>
            </a:r>
          </a:p>
        </p:txBody>
      </p:sp>
      <p:cxnSp>
        <p:nvCxnSpPr>
          <p:cNvPr id="87" name="Straight Connector 86">
            <a:extLst>
              <a:ext uri="{FF2B5EF4-FFF2-40B4-BE49-F238E27FC236}">
                <a16:creationId xmlns:a16="http://schemas.microsoft.com/office/drawing/2014/main" id="{456A5BA5-2440-DF86-D8E7-A321F282A4B5}"/>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5" name="TextBox 94">
            <a:hlinkClick r:id="rId8" action="ppaction://hlinksldjump"/>
            <a:extLst>
              <a:ext uri="{FF2B5EF4-FFF2-40B4-BE49-F238E27FC236}">
                <a16:creationId xmlns:a16="http://schemas.microsoft.com/office/drawing/2014/main" id="{F76B91E0-4962-FD0D-71A0-0A470A37BC9B}"/>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97" name="Freeform: Shape 96">
            <a:hlinkClick r:id="rId8" action="ppaction://hlinksldjump"/>
            <a:extLst>
              <a:ext uri="{FF2B5EF4-FFF2-40B4-BE49-F238E27FC236}">
                <a16:creationId xmlns:a16="http://schemas.microsoft.com/office/drawing/2014/main" id="{5775A813-1D82-5573-72A4-F301DA825F64}"/>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99" name="TextBox 98">
            <a:hlinkClick r:id="rId9" action="ppaction://hlinksldjump"/>
            <a:extLst>
              <a:ext uri="{FF2B5EF4-FFF2-40B4-BE49-F238E27FC236}">
                <a16:creationId xmlns:a16="http://schemas.microsoft.com/office/drawing/2014/main" id="{FF5AC9A6-39BA-E8E0-326F-8B561FE0EBAD}"/>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100" name="Freeform: Shape 99">
            <a:hlinkClick r:id="rId9" action="ppaction://hlinksldjump"/>
            <a:extLst>
              <a:ext uri="{FF2B5EF4-FFF2-40B4-BE49-F238E27FC236}">
                <a16:creationId xmlns:a16="http://schemas.microsoft.com/office/drawing/2014/main" id="{0628FDCA-151E-65EE-1FD2-9AEEF43BB22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01" name="TextBox 100">
            <a:hlinkClick r:id="rId10" action="ppaction://hlinksldjump"/>
            <a:extLst>
              <a:ext uri="{FF2B5EF4-FFF2-40B4-BE49-F238E27FC236}">
                <a16:creationId xmlns:a16="http://schemas.microsoft.com/office/drawing/2014/main" id="{64EFBBFE-6803-BB9F-0765-2A282599C5CC}"/>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03" name="Group 102">
            <a:extLst>
              <a:ext uri="{FF2B5EF4-FFF2-40B4-BE49-F238E27FC236}">
                <a16:creationId xmlns:a16="http://schemas.microsoft.com/office/drawing/2014/main" id="{691DBCFF-C218-F693-C971-E78D0B408895}"/>
              </a:ext>
            </a:extLst>
          </p:cNvPr>
          <p:cNvGrpSpPr/>
          <p:nvPr/>
        </p:nvGrpSpPr>
        <p:grpSpPr>
          <a:xfrm>
            <a:off x="441718" y="4384781"/>
            <a:ext cx="203671" cy="203671"/>
            <a:chOff x="5762625" y="3095625"/>
            <a:chExt cx="665130" cy="665130"/>
          </a:xfrm>
        </p:grpSpPr>
        <p:sp>
          <p:nvSpPr>
            <p:cNvPr id="104" name="Freeform: Shape 103">
              <a:hlinkClick r:id="rId10" action="ppaction://hlinksldjump"/>
              <a:extLst>
                <a:ext uri="{FF2B5EF4-FFF2-40B4-BE49-F238E27FC236}">
                  <a16:creationId xmlns:a16="http://schemas.microsoft.com/office/drawing/2014/main" id="{D77ECE3D-11A1-49E0-E2C7-15A8A515A6F6}"/>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05" name="Freeform: Shape 104">
              <a:hlinkClick r:id="rId10" action="ppaction://hlinksldjump"/>
              <a:extLst>
                <a:ext uri="{FF2B5EF4-FFF2-40B4-BE49-F238E27FC236}">
                  <a16:creationId xmlns:a16="http://schemas.microsoft.com/office/drawing/2014/main" id="{4F076540-D42A-C913-15E6-9EE89E6551E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06" name="TextBox 105">
            <a:hlinkClick r:id="rId11" action="ppaction://hlinksldjump"/>
            <a:extLst>
              <a:ext uri="{FF2B5EF4-FFF2-40B4-BE49-F238E27FC236}">
                <a16:creationId xmlns:a16="http://schemas.microsoft.com/office/drawing/2014/main" id="{3412226B-CE5E-83D8-4982-87F89179B6F3}"/>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07" name="Group 106">
            <a:extLst>
              <a:ext uri="{FF2B5EF4-FFF2-40B4-BE49-F238E27FC236}">
                <a16:creationId xmlns:a16="http://schemas.microsoft.com/office/drawing/2014/main" id="{B9821F4E-4854-89D8-5E30-59A941EFD48D}"/>
              </a:ext>
            </a:extLst>
          </p:cNvPr>
          <p:cNvGrpSpPr/>
          <p:nvPr/>
        </p:nvGrpSpPr>
        <p:grpSpPr>
          <a:xfrm>
            <a:off x="431321" y="4863718"/>
            <a:ext cx="207664" cy="207733"/>
            <a:chOff x="6124575" y="3380359"/>
            <a:chExt cx="468618" cy="468774"/>
          </a:xfrm>
        </p:grpSpPr>
        <p:sp>
          <p:nvSpPr>
            <p:cNvPr id="108" name="Freeform: Shape 107">
              <a:hlinkClick r:id="rId11" action="ppaction://hlinksldjump"/>
              <a:extLst>
                <a:ext uri="{FF2B5EF4-FFF2-40B4-BE49-F238E27FC236}">
                  <a16:creationId xmlns:a16="http://schemas.microsoft.com/office/drawing/2014/main" id="{09AB6ABC-9DB7-7C9D-50B2-ADF1290B3479}"/>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10" name="Freeform: Shape 109">
              <a:hlinkClick r:id="rId11" action="ppaction://hlinksldjump"/>
              <a:extLst>
                <a:ext uri="{FF2B5EF4-FFF2-40B4-BE49-F238E27FC236}">
                  <a16:creationId xmlns:a16="http://schemas.microsoft.com/office/drawing/2014/main" id="{D1A149B4-30FE-7CAB-4FEC-3FB0DA4D9B12}"/>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11" name="TextBox 110">
            <a:hlinkClick r:id="rId12" action="ppaction://hlinksldjump"/>
            <a:extLst>
              <a:ext uri="{FF2B5EF4-FFF2-40B4-BE49-F238E27FC236}">
                <a16:creationId xmlns:a16="http://schemas.microsoft.com/office/drawing/2014/main" id="{D3A63189-9D51-6243-8BCA-6CC6EDD78266}"/>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grpSp>
        <p:nvGrpSpPr>
          <p:cNvPr id="7" name="Group 6">
            <a:extLst>
              <a:ext uri="{FF2B5EF4-FFF2-40B4-BE49-F238E27FC236}">
                <a16:creationId xmlns:a16="http://schemas.microsoft.com/office/drawing/2014/main" id="{7AE04041-2489-1C8B-2FC9-949BCD046337}"/>
              </a:ext>
            </a:extLst>
          </p:cNvPr>
          <p:cNvGrpSpPr/>
          <p:nvPr/>
        </p:nvGrpSpPr>
        <p:grpSpPr>
          <a:xfrm>
            <a:off x="3258053" y="292100"/>
            <a:ext cx="297947" cy="297947"/>
            <a:chOff x="8892506" y="664914"/>
            <a:chExt cx="209401" cy="209401"/>
          </a:xfrm>
        </p:grpSpPr>
        <p:sp>
          <p:nvSpPr>
            <p:cNvPr id="9" name="Oval 8">
              <a:hlinkClick r:id="" action="ppaction://hlinkshowjump?jump=previousslide"/>
              <a:extLst>
                <a:ext uri="{FF2B5EF4-FFF2-40B4-BE49-F238E27FC236}">
                  <a16:creationId xmlns:a16="http://schemas.microsoft.com/office/drawing/2014/main" id="{86E04132-DD40-D888-227A-2FF55C8155AC}"/>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raphic 63" descr="Caret Left with solid fill">
              <a:hlinkClick r:id="" action="ppaction://hlinkshowjump?jump=previousslide"/>
              <a:extLst>
                <a:ext uri="{FF2B5EF4-FFF2-40B4-BE49-F238E27FC236}">
                  <a16:creationId xmlns:a16="http://schemas.microsoft.com/office/drawing/2014/main" id="{9D1CF412-EA23-FA8F-EF03-64FEC15FC5C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6" name="Group 15">
            <a:extLst>
              <a:ext uri="{FF2B5EF4-FFF2-40B4-BE49-F238E27FC236}">
                <a16:creationId xmlns:a16="http://schemas.microsoft.com/office/drawing/2014/main" id="{589B536A-21A8-C49C-C264-E5F388E1EA52}"/>
              </a:ext>
            </a:extLst>
          </p:cNvPr>
          <p:cNvGrpSpPr/>
          <p:nvPr/>
        </p:nvGrpSpPr>
        <p:grpSpPr>
          <a:xfrm flipH="1">
            <a:off x="3665943" y="292100"/>
            <a:ext cx="297947" cy="297947"/>
            <a:chOff x="8892506" y="664914"/>
            <a:chExt cx="209401" cy="209401"/>
          </a:xfrm>
        </p:grpSpPr>
        <p:sp>
          <p:nvSpPr>
            <p:cNvPr id="17" name="Oval 16">
              <a:hlinkClick r:id="" action="ppaction://hlinkshowjump?jump=nextslide"/>
              <a:extLst>
                <a:ext uri="{FF2B5EF4-FFF2-40B4-BE49-F238E27FC236}">
                  <a16:creationId xmlns:a16="http://schemas.microsoft.com/office/drawing/2014/main" id="{40A466A9-4C65-A3A5-0762-2B090A939A8A}"/>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Graphic 63" descr="Caret Left with solid fill">
              <a:hlinkClick r:id="" action="ppaction://hlinkshowjump?jump=nextslide"/>
              <a:extLst>
                <a:ext uri="{FF2B5EF4-FFF2-40B4-BE49-F238E27FC236}">
                  <a16:creationId xmlns:a16="http://schemas.microsoft.com/office/drawing/2014/main" id="{8794D78F-E67C-04BF-C09E-C4A809C4CAD9}"/>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20" name="Picture 2" descr="conclusion Vector Icons free download in SVG, PNG Format">
            <a:extLst>
              <a:ext uri="{FF2B5EF4-FFF2-40B4-BE49-F238E27FC236}">
                <a16:creationId xmlns:a16="http://schemas.microsoft.com/office/drawing/2014/main" id="{CE31E457-3B2A-F40A-78DE-9C480974133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Methodology - Free professions and jobs icons">
            <a:extLst>
              <a:ext uri="{FF2B5EF4-FFF2-40B4-BE49-F238E27FC236}">
                <a16:creationId xmlns:a16="http://schemas.microsoft.com/office/drawing/2014/main" id="{71A6A030-279E-499F-2176-E6CF8078DFDB}"/>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solidFill>
            <a:srgbClr val="1ED760"/>
          </a:solidFill>
          <a:ln>
            <a:noFill/>
          </a:ln>
          <a:effectLst/>
          <a:scene3d>
            <a:camera prst="orthographicFront">
              <a:rot lat="0" lon="0" rev="0"/>
            </a:camera>
            <a:lightRig rig="contrasting" dir="t">
              <a:rot lat="0" lon="0" rev="7800000"/>
            </a:lightRig>
          </a:scene3d>
          <a:sp3d>
            <a:bevelT w="139700" h="139700"/>
          </a:sp3d>
        </p:spPr>
      </p:pic>
    </p:spTree>
    <p:extLst>
      <p:ext uri="{BB962C8B-B14F-4D97-AF65-F5344CB8AC3E}">
        <p14:creationId xmlns:p14="http://schemas.microsoft.com/office/powerpoint/2010/main" val="2364773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30;p24">
            <a:extLst>
              <a:ext uri="{FF2B5EF4-FFF2-40B4-BE49-F238E27FC236}">
                <a16:creationId xmlns:a16="http://schemas.microsoft.com/office/drawing/2014/main" id="{0053C688-87E4-EFD7-FA07-DE5336867FBC}"/>
              </a:ext>
            </a:extLst>
          </p:cNvPr>
          <p:cNvSpPr txBox="1"/>
          <p:nvPr/>
        </p:nvSpPr>
        <p:spPr>
          <a:xfrm>
            <a:off x="2373775" y="243618"/>
            <a:ext cx="7444450"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4400" dirty="0">
                <a:solidFill>
                  <a:srgbClr val="1ED760"/>
                </a:solidFill>
                <a:latin typeface="Arial" panose="020B0604020202020204" pitchFamily="34" charset="0"/>
                <a:ea typeface="Bellefair"/>
                <a:cs typeface="Arial" panose="020B0604020202020204" pitchFamily="34" charset="0"/>
                <a:sym typeface="Bellefair"/>
              </a:rPr>
              <a:t>Project Flow</a:t>
            </a:r>
            <a:endParaRPr sz="4400" dirty="0">
              <a:solidFill>
                <a:srgbClr val="1ED760"/>
              </a:solidFill>
              <a:latin typeface="Arial" panose="020B0604020202020204" pitchFamily="34" charset="0"/>
              <a:ea typeface="Bellefair"/>
              <a:cs typeface="Arial" panose="020B0604020202020204" pitchFamily="34" charset="0"/>
              <a:sym typeface="Bellefair"/>
            </a:endParaRPr>
          </a:p>
        </p:txBody>
      </p:sp>
      <p:sp>
        <p:nvSpPr>
          <p:cNvPr id="10" name="Subtitle 9">
            <a:extLst>
              <a:ext uri="{FF2B5EF4-FFF2-40B4-BE49-F238E27FC236}">
                <a16:creationId xmlns:a16="http://schemas.microsoft.com/office/drawing/2014/main" id="{397EA432-CA36-FBA7-9F82-5542AC3E43FB}"/>
              </a:ext>
            </a:extLst>
          </p:cNvPr>
          <p:cNvSpPr>
            <a:spLocks noGrp="1"/>
          </p:cNvSpPr>
          <p:nvPr>
            <p:ph type="subTitle" idx="1"/>
          </p:nvPr>
        </p:nvSpPr>
        <p:spPr>
          <a:xfrm>
            <a:off x="1524000" y="1347516"/>
            <a:ext cx="9144000" cy="4955624"/>
          </a:xfrm>
        </p:spPr>
        <p:txBody>
          <a:bodyPr>
            <a:normAutofit/>
          </a:bodyPr>
          <a:lstStyle/>
          <a:p>
            <a:pPr marL="342900" indent="-342900" algn="l">
              <a:buFont typeface="Arial" panose="020B0604020202020204" pitchFamily="34" charset="0"/>
              <a:buChar char="•"/>
            </a:pPr>
            <a:r>
              <a:rPr lang="en-IN" sz="1600" dirty="0">
                <a:solidFill>
                  <a:schemeClr val="bg1"/>
                </a:solidFill>
              </a:rPr>
              <a:t>Data Collection: Fetched the top 1000 songs data from Spotify API. Social Media Mentions were fetched from Twitter API.</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r>
              <a:rPr lang="en-IN" sz="1600" dirty="0">
                <a:solidFill>
                  <a:schemeClr val="bg1"/>
                </a:solidFill>
              </a:rPr>
              <a:t>Preprocessing: Handled missing values (replacing with mean), standardized some features, reshaped the data to fit time series format.</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r>
              <a:rPr lang="en-IN" sz="1600" dirty="0">
                <a:solidFill>
                  <a:schemeClr val="bg1"/>
                </a:solidFill>
              </a:rPr>
              <a:t>Feature Relationship: Identify the important features which are related to get better predictions.</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r>
              <a:rPr lang="en-IN" sz="1600" dirty="0">
                <a:solidFill>
                  <a:schemeClr val="bg1"/>
                </a:solidFill>
              </a:rPr>
              <a:t>SARIMAX: keeping popularity exogeneous, and seasonal order (1,1,1,4) since we have 4 months data, and later generate plots.</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r>
              <a:rPr lang="en-IN" sz="1600" dirty="0">
                <a:solidFill>
                  <a:schemeClr val="bg1"/>
                </a:solidFill>
              </a:rPr>
              <a:t>Linear Regression: Split data into 70/30. Target variable is social media mentions. Plotted actual vs predicted graph.</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r>
              <a:rPr lang="en-IN" sz="1600" dirty="0">
                <a:solidFill>
                  <a:schemeClr val="bg1"/>
                </a:solidFill>
              </a:rPr>
              <a:t>Visualizations: Include heatmap, residual distribution plot, time-series plots, etc.</a:t>
            </a:r>
          </a:p>
          <a:p>
            <a:pPr marL="342900" indent="-342900" algn="l">
              <a:buFont typeface="Arial" panose="020B0604020202020204" pitchFamily="34" charset="0"/>
              <a:buChar char="•"/>
            </a:pPr>
            <a:endParaRPr lang="en-IN" sz="1600" dirty="0">
              <a:solidFill>
                <a:schemeClr val="bg1"/>
              </a:solidFill>
            </a:endParaRPr>
          </a:p>
          <a:p>
            <a:pPr marL="342900" indent="-342900" algn="l">
              <a:buFont typeface="Arial" panose="020B0604020202020204" pitchFamily="34" charset="0"/>
              <a:buChar char="•"/>
            </a:pPr>
            <a:endParaRPr lang="en-IN" sz="1600" dirty="0"/>
          </a:p>
        </p:txBody>
      </p:sp>
    </p:spTree>
    <p:extLst>
      <p:ext uri="{BB962C8B-B14F-4D97-AF65-F5344CB8AC3E}">
        <p14:creationId xmlns:p14="http://schemas.microsoft.com/office/powerpoint/2010/main" val="2145060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186123" y="1056482"/>
            <a:ext cx="4262705"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Achievements</a:t>
            </a:r>
          </a:p>
        </p:txBody>
      </p:sp>
      <p:sp>
        <p:nvSpPr>
          <p:cNvPr id="2" name="TextBox 1">
            <a:extLst>
              <a:ext uri="{FF2B5EF4-FFF2-40B4-BE49-F238E27FC236}">
                <a16:creationId xmlns:a16="http://schemas.microsoft.com/office/drawing/2014/main" id="{8003C6B7-2504-C74B-2DFE-98789B2D5D42}"/>
              </a:ext>
            </a:extLst>
          </p:cNvPr>
          <p:cNvSpPr txBox="1"/>
          <p:nvPr/>
        </p:nvSpPr>
        <p:spPr>
          <a:xfrm>
            <a:off x="3186123" y="1854458"/>
            <a:ext cx="3179075" cy="430887"/>
          </a:xfrm>
          <a:prstGeom prst="rect">
            <a:avLst/>
          </a:prstGeom>
          <a:noFill/>
        </p:spPr>
        <p:txBody>
          <a:bodyPr wrap="none" rtlCol="0">
            <a:spAutoFit/>
          </a:bodyPr>
          <a:lstStyle/>
          <a:p>
            <a:r>
              <a:rPr lang="en-IN" sz="2200" dirty="0">
                <a:solidFill>
                  <a:schemeClr val="bg1"/>
                </a:solidFill>
                <a:latin typeface="Poppins Medium" panose="00000600000000000000" pitchFamily="50" charset="0"/>
                <a:cs typeface="Poppins Medium" panose="00000600000000000000" pitchFamily="50" charset="0"/>
              </a:rPr>
              <a:t>Performance metrics</a:t>
            </a:r>
          </a:p>
        </p:txBody>
      </p:sp>
      <p:sp>
        <p:nvSpPr>
          <p:cNvPr id="10" name="Rectangle: Rounded Corners 9">
            <a:extLst>
              <a:ext uri="{FF2B5EF4-FFF2-40B4-BE49-F238E27FC236}">
                <a16:creationId xmlns:a16="http://schemas.microsoft.com/office/drawing/2014/main" id="{6D4E7F52-A4B9-A476-76E7-4CDFB824A10D}"/>
              </a:ext>
            </a:extLst>
          </p:cNvPr>
          <p:cNvSpPr/>
          <p:nvPr/>
        </p:nvSpPr>
        <p:spPr>
          <a:xfrm>
            <a:off x="3458144" y="3022947"/>
            <a:ext cx="1712912" cy="2472811"/>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A4A61CB0-88E3-24DD-6AF8-E3665F11CA3D}"/>
              </a:ext>
            </a:extLst>
          </p:cNvPr>
          <p:cNvSpPr/>
          <p:nvPr/>
        </p:nvSpPr>
        <p:spPr>
          <a:xfrm>
            <a:off x="3590046" y="3559492"/>
            <a:ext cx="1424406" cy="1208730"/>
          </a:xfrm>
          <a:prstGeom prst="roundRect">
            <a:avLst>
              <a:gd name="adj" fmla="val 652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TextBox 103">
            <a:extLst>
              <a:ext uri="{FF2B5EF4-FFF2-40B4-BE49-F238E27FC236}">
                <a16:creationId xmlns:a16="http://schemas.microsoft.com/office/drawing/2014/main" id="{3DE43F3F-893D-E4A7-0C9F-955437903CA3}"/>
              </a:ext>
            </a:extLst>
          </p:cNvPr>
          <p:cNvSpPr txBox="1"/>
          <p:nvPr/>
        </p:nvSpPr>
        <p:spPr>
          <a:xfrm>
            <a:off x="3994312" y="4980204"/>
            <a:ext cx="615874" cy="338554"/>
          </a:xfrm>
          <a:prstGeom prst="rect">
            <a:avLst/>
          </a:prstGeom>
          <a:noFill/>
        </p:spPr>
        <p:txBody>
          <a:bodyPr wrap="none" rtlCol="0">
            <a:spAutoFit/>
          </a:bodyPr>
          <a:lstStyle/>
          <a:p>
            <a:pPr algn="ctr"/>
            <a:r>
              <a:rPr lang="en-IN" sz="1600" dirty="0">
                <a:solidFill>
                  <a:schemeClr val="bg1"/>
                </a:solidFill>
                <a:latin typeface="Poppins Medium" panose="00000600000000000000" pitchFamily="50" charset="0"/>
                <a:cs typeface="Poppins Medium" panose="00000600000000000000" pitchFamily="50" charset="0"/>
              </a:rPr>
              <a:t>MAE</a:t>
            </a:r>
          </a:p>
        </p:txBody>
      </p:sp>
      <p:sp>
        <p:nvSpPr>
          <p:cNvPr id="106" name="Rectangle: Rounded Corners 105">
            <a:extLst>
              <a:ext uri="{FF2B5EF4-FFF2-40B4-BE49-F238E27FC236}">
                <a16:creationId xmlns:a16="http://schemas.microsoft.com/office/drawing/2014/main" id="{574FA840-2FA2-08A5-F70E-CF26802C7F45}"/>
              </a:ext>
            </a:extLst>
          </p:cNvPr>
          <p:cNvSpPr/>
          <p:nvPr/>
        </p:nvSpPr>
        <p:spPr>
          <a:xfrm>
            <a:off x="6521871" y="3022947"/>
            <a:ext cx="1712912" cy="2472811"/>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7" name="Rectangle: Rounded Corners 106">
            <a:extLst>
              <a:ext uri="{FF2B5EF4-FFF2-40B4-BE49-F238E27FC236}">
                <a16:creationId xmlns:a16="http://schemas.microsoft.com/office/drawing/2014/main" id="{8C7DCF05-01DB-6E29-07BB-476F4118CA6D}"/>
              </a:ext>
            </a:extLst>
          </p:cNvPr>
          <p:cNvSpPr/>
          <p:nvPr/>
        </p:nvSpPr>
        <p:spPr>
          <a:xfrm>
            <a:off x="6662921" y="3559492"/>
            <a:ext cx="1424406" cy="1208730"/>
          </a:xfrm>
          <a:prstGeom prst="roundRect">
            <a:avLst>
              <a:gd name="adj" fmla="val 652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8" name="TextBox 107">
            <a:extLst>
              <a:ext uri="{FF2B5EF4-FFF2-40B4-BE49-F238E27FC236}">
                <a16:creationId xmlns:a16="http://schemas.microsoft.com/office/drawing/2014/main" id="{24F5C4AE-7CF2-D7AB-086E-79ACFF8A98D7}"/>
              </a:ext>
            </a:extLst>
          </p:cNvPr>
          <p:cNvSpPr txBox="1"/>
          <p:nvPr/>
        </p:nvSpPr>
        <p:spPr>
          <a:xfrm>
            <a:off x="6839561" y="3881890"/>
            <a:ext cx="1071126" cy="584775"/>
          </a:xfrm>
          <a:prstGeom prst="rect">
            <a:avLst/>
          </a:prstGeom>
          <a:noFill/>
        </p:spPr>
        <p:txBody>
          <a:bodyPr wrap="none" rtlCol="0">
            <a:spAutoFit/>
          </a:bodyPr>
          <a:lstStyle/>
          <a:p>
            <a:pPr algn="ctr"/>
            <a:r>
              <a:rPr lang="en-IN" sz="3200" b="1" dirty="0">
                <a:latin typeface="Poppins Medium" panose="00000600000000000000" pitchFamily="50" charset="0"/>
                <a:cs typeface="Poppins Medium" panose="00000600000000000000" pitchFamily="50" charset="0"/>
              </a:rPr>
              <a:t>0.95</a:t>
            </a:r>
          </a:p>
        </p:txBody>
      </p:sp>
      <p:sp>
        <p:nvSpPr>
          <p:cNvPr id="110" name="TextBox 109">
            <a:extLst>
              <a:ext uri="{FF2B5EF4-FFF2-40B4-BE49-F238E27FC236}">
                <a16:creationId xmlns:a16="http://schemas.microsoft.com/office/drawing/2014/main" id="{5D87F9FF-561D-B017-2850-5B81165055E0}"/>
              </a:ext>
            </a:extLst>
          </p:cNvPr>
          <p:cNvSpPr txBox="1"/>
          <p:nvPr/>
        </p:nvSpPr>
        <p:spPr>
          <a:xfrm>
            <a:off x="6886080" y="4976047"/>
            <a:ext cx="978088" cy="338554"/>
          </a:xfrm>
          <a:prstGeom prst="rect">
            <a:avLst/>
          </a:prstGeom>
          <a:noFill/>
        </p:spPr>
        <p:txBody>
          <a:bodyPr wrap="none" rtlCol="0">
            <a:spAutoFit/>
          </a:bodyPr>
          <a:lstStyle/>
          <a:p>
            <a:r>
              <a:rPr lang="en-IN" sz="1600" b="1" i="0" dirty="0">
                <a:solidFill>
                  <a:srgbClr val="FAFAFA"/>
                </a:solidFill>
                <a:effectLst/>
                <a:latin typeface="Source Sans Pro" panose="020B0503030403020204" pitchFamily="34" charset="0"/>
              </a:rPr>
              <a:t>R²  Score</a:t>
            </a:r>
            <a:endParaRPr lang="en-IN" sz="1600" b="1" dirty="0">
              <a:solidFill>
                <a:schemeClr val="bg1"/>
              </a:solidFill>
              <a:latin typeface="Poppins Medium" panose="00000600000000000000" pitchFamily="50" charset="0"/>
              <a:cs typeface="Poppins Medium" panose="00000600000000000000" pitchFamily="50" charset="0"/>
            </a:endParaRPr>
          </a:p>
        </p:txBody>
      </p:sp>
      <p:sp>
        <p:nvSpPr>
          <p:cNvPr id="114" name="TextBox 113">
            <a:extLst>
              <a:ext uri="{FF2B5EF4-FFF2-40B4-BE49-F238E27FC236}">
                <a16:creationId xmlns:a16="http://schemas.microsoft.com/office/drawing/2014/main" id="{A22D40E9-F3DD-F13E-716B-1D9AE6D8D819}"/>
              </a:ext>
            </a:extLst>
          </p:cNvPr>
          <p:cNvSpPr txBox="1"/>
          <p:nvPr/>
        </p:nvSpPr>
        <p:spPr>
          <a:xfrm>
            <a:off x="8099286" y="3941665"/>
            <a:ext cx="1144865" cy="769441"/>
          </a:xfrm>
          <a:prstGeom prst="rect">
            <a:avLst/>
          </a:prstGeom>
          <a:noFill/>
        </p:spPr>
        <p:txBody>
          <a:bodyPr wrap="none" rtlCol="0">
            <a:spAutoFit/>
          </a:bodyPr>
          <a:lstStyle/>
          <a:p>
            <a:pPr algn="ctr"/>
            <a:r>
              <a:rPr lang="en-IN" sz="4400" dirty="0">
                <a:latin typeface="Poppins Medium" panose="00000600000000000000" pitchFamily="50" charset="0"/>
                <a:cs typeface="Poppins Medium" panose="00000600000000000000" pitchFamily="50" charset="0"/>
              </a:rPr>
              <a:t>15+</a:t>
            </a:r>
          </a:p>
        </p:txBody>
      </p:sp>
      <p:sp>
        <p:nvSpPr>
          <p:cNvPr id="12" name="TextBox 11">
            <a:hlinkClick r:id="rId2" action="ppaction://hlinksldjump"/>
            <a:extLst>
              <a:ext uri="{FF2B5EF4-FFF2-40B4-BE49-F238E27FC236}">
                <a16:creationId xmlns:a16="http://schemas.microsoft.com/office/drawing/2014/main" id="{46A12190-0CC8-B6CF-BF17-6377A6862C83}"/>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4" name="Graphic 14">
            <a:hlinkClick r:id="rId2" action="ppaction://hlinksldjump"/>
            <a:extLst>
              <a:ext uri="{FF2B5EF4-FFF2-40B4-BE49-F238E27FC236}">
                <a16:creationId xmlns:a16="http://schemas.microsoft.com/office/drawing/2014/main" id="{225C33A8-D464-15F3-A3B3-3F6D982257AD}"/>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5" name="TextBox 14">
            <a:hlinkClick r:id="rId3" action="ppaction://hlinksldjump"/>
            <a:extLst>
              <a:ext uri="{FF2B5EF4-FFF2-40B4-BE49-F238E27FC236}">
                <a16:creationId xmlns:a16="http://schemas.microsoft.com/office/drawing/2014/main" id="{CB1ABD79-CD12-4AE0-01FE-53FCF7C19698}"/>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23" name="Graphic 19">
            <a:hlinkClick r:id="rId3" action="ppaction://hlinksldjump"/>
            <a:extLst>
              <a:ext uri="{FF2B5EF4-FFF2-40B4-BE49-F238E27FC236}">
                <a16:creationId xmlns:a16="http://schemas.microsoft.com/office/drawing/2014/main" id="{99F1C548-7DF1-D9B0-AF70-B71DF78AFFE7}"/>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24" name="TextBox 23">
            <a:hlinkClick r:id="rId4" action="ppaction://hlinksldjump"/>
            <a:extLst>
              <a:ext uri="{FF2B5EF4-FFF2-40B4-BE49-F238E27FC236}">
                <a16:creationId xmlns:a16="http://schemas.microsoft.com/office/drawing/2014/main" id="{3565DD52-89BB-BA75-519A-137D02DA03B3}"/>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25" name="Group 24">
            <a:extLst>
              <a:ext uri="{FF2B5EF4-FFF2-40B4-BE49-F238E27FC236}">
                <a16:creationId xmlns:a16="http://schemas.microsoft.com/office/drawing/2014/main" id="{86C7786A-5B93-3D86-26EC-18B2822F5C23}"/>
              </a:ext>
            </a:extLst>
          </p:cNvPr>
          <p:cNvGrpSpPr/>
          <p:nvPr/>
        </p:nvGrpSpPr>
        <p:grpSpPr>
          <a:xfrm>
            <a:off x="431322" y="1764517"/>
            <a:ext cx="177294" cy="204783"/>
            <a:chOff x="431322" y="1764517"/>
            <a:chExt cx="177294" cy="204783"/>
          </a:xfrm>
        </p:grpSpPr>
        <p:sp>
          <p:nvSpPr>
            <p:cNvPr id="26" name="Freeform: Shape 25">
              <a:hlinkClick r:id="rId4" action="ppaction://hlinksldjump"/>
              <a:extLst>
                <a:ext uri="{FF2B5EF4-FFF2-40B4-BE49-F238E27FC236}">
                  <a16:creationId xmlns:a16="http://schemas.microsoft.com/office/drawing/2014/main" id="{E550BC53-CD1A-EF38-27ED-3C95754DD909}"/>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14619022-CF9A-5329-2181-54A23C95F39D}"/>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32" name="Freeform: Shape 31">
              <a:hlinkClick r:id="rId4" action="ppaction://hlinksldjump"/>
              <a:extLst>
                <a:ext uri="{FF2B5EF4-FFF2-40B4-BE49-F238E27FC236}">
                  <a16:creationId xmlns:a16="http://schemas.microsoft.com/office/drawing/2014/main" id="{7807225E-F6AB-CB7B-3F59-4B5F1C543565}"/>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36" name="TextBox 35">
            <a:hlinkClick r:id="rId4" action="ppaction://hlinksldjump"/>
            <a:extLst>
              <a:ext uri="{FF2B5EF4-FFF2-40B4-BE49-F238E27FC236}">
                <a16:creationId xmlns:a16="http://schemas.microsoft.com/office/drawing/2014/main" id="{6118E391-8CBA-9FDC-1E94-FDE97B4AE899}"/>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37" name="Group 36">
            <a:extLst>
              <a:ext uri="{FF2B5EF4-FFF2-40B4-BE49-F238E27FC236}">
                <a16:creationId xmlns:a16="http://schemas.microsoft.com/office/drawing/2014/main" id="{9E708B77-F262-479A-7DF1-763CFDE61AF7}"/>
              </a:ext>
            </a:extLst>
          </p:cNvPr>
          <p:cNvGrpSpPr/>
          <p:nvPr/>
        </p:nvGrpSpPr>
        <p:grpSpPr>
          <a:xfrm>
            <a:off x="431322" y="2214773"/>
            <a:ext cx="203670" cy="203670"/>
            <a:chOff x="431322" y="2214773"/>
            <a:chExt cx="203670" cy="203670"/>
          </a:xfrm>
        </p:grpSpPr>
        <p:sp>
          <p:nvSpPr>
            <p:cNvPr id="38" name="Rectangle: Rounded Corners 37">
              <a:hlinkClick r:id="rId4" action="ppaction://hlinksldjump"/>
              <a:extLst>
                <a:ext uri="{FF2B5EF4-FFF2-40B4-BE49-F238E27FC236}">
                  <a16:creationId xmlns:a16="http://schemas.microsoft.com/office/drawing/2014/main" id="{EB0729A1-52E5-E36B-3373-143E5D925329}"/>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4" action="ppaction://hlinksldjump"/>
              <a:extLst>
                <a:ext uri="{FF2B5EF4-FFF2-40B4-BE49-F238E27FC236}">
                  <a16:creationId xmlns:a16="http://schemas.microsoft.com/office/drawing/2014/main" id="{D13D55D3-6997-4AE7-D43E-FE0B5AC2063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46" name="TextBox 45">
            <a:hlinkClick r:id="rId7" action="ppaction://hlinksldjump"/>
            <a:extLst>
              <a:ext uri="{FF2B5EF4-FFF2-40B4-BE49-F238E27FC236}">
                <a16:creationId xmlns:a16="http://schemas.microsoft.com/office/drawing/2014/main" id="{B01A9A8F-6DCF-6B6A-E58F-3AF06644FBD0}"/>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48" name="Straight Connector 47">
            <a:extLst>
              <a:ext uri="{FF2B5EF4-FFF2-40B4-BE49-F238E27FC236}">
                <a16:creationId xmlns:a16="http://schemas.microsoft.com/office/drawing/2014/main" id="{8D4A7847-1DE0-AD95-89D9-1E57C8FC89CF}"/>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rId8" action="ppaction://hlinksldjump"/>
            <a:extLst>
              <a:ext uri="{FF2B5EF4-FFF2-40B4-BE49-F238E27FC236}">
                <a16:creationId xmlns:a16="http://schemas.microsoft.com/office/drawing/2014/main" id="{12A6A8FD-2A01-DD16-EA1E-95A2CC9EF563}"/>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Achievements</a:t>
            </a:r>
          </a:p>
        </p:txBody>
      </p:sp>
      <p:sp>
        <p:nvSpPr>
          <p:cNvPr id="52" name="Freeform: Shape 51">
            <a:hlinkClick r:id="rId8" action="ppaction://hlinksldjump"/>
            <a:extLst>
              <a:ext uri="{FF2B5EF4-FFF2-40B4-BE49-F238E27FC236}">
                <a16:creationId xmlns:a16="http://schemas.microsoft.com/office/drawing/2014/main" id="{84FD7103-66CC-6036-52D6-C2E9C149FA23}"/>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1ED760"/>
          </a:solidFill>
          <a:ln w="9525" cap="flat">
            <a:noFill/>
            <a:prstDash val="solid"/>
            <a:miter/>
          </a:ln>
        </p:spPr>
        <p:txBody>
          <a:bodyPr rtlCol="0" anchor="ctr"/>
          <a:lstStyle/>
          <a:p>
            <a:endParaRPr lang="en-IN"/>
          </a:p>
        </p:txBody>
      </p:sp>
      <p:sp>
        <p:nvSpPr>
          <p:cNvPr id="56" name="TextBox 55">
            <a:hlinkClick r:id="rId9" action="ppaction://hlinksldjump"/>
            <a:extLst>
              <a:ext uri="{FF2B5EF4-FFF2-40B4-BE49-F238E27FC236}">
                <a16:creationId xmlns:a16="http://schemas.microsoft.com/office/drawing/2014/main" id="{B03531C3-598A-8CEE-0AB2-8B0AAE1CC5FF}"/>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57" name="Freeform: Shape 56">
            <a:hlinkClick r:id="rId9" action="ppaction://hlinksldjump"/>
            <a:extLst>
              <a:ext uri="{FF2B5EF4-FFF2-40B4-BE49-F238E27FC236}">
                <a16:creationId xmlns:a16="http://schemas.microsoft.com/office/drawing/2014/main" id="{C3C9EC54-BEC2-E331-6922-52CB4EC59A66}"/>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rId10" action="ppaction://hlinksldjump"/>
            <a:extLst>
              <a:ext uri="{FF2B5EF4-FFF2-40B4-BE49-F238E27FC236}">
                <a16:creationId xmlns:a16="http://schemas.microsoft.com/office/drawing/2014/main" id="{2A58CC0F-87AD-1B09-0748-D9F25FF1AA0F}"/>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D4B40316-EBC3-499B-084A-FA8AA8F3D7C3}"/>
              </a:ext>
            </a:extLst>
          </p:cNvPr>
          <p:cNvGrpSpPr/>
          <p:nvPr/>
        </p:nvGrpSpPr>
        <p:grpSpPr>
          <a:xfrm>
            <a:off x="441718" y="4384781"/>
            <a:ext cx="203671" cy="203671"/>
            <a:chOff x="5762625" y="3095625"/>
            <a:chExt cx="665130" cy="665130"/>
          </a:xfrm>
        </p:grpSpPr>
        <p:sp>
          <p:nvSpPr>
            <p:cNvPr id="61" name="Freeform: Shape 60">
              <a:hlinkClick r:id="rId10" action="ppaction://hlinksldjump"/>
              <a:extLst>
                <a:ext uri="{FF2B5EF4-FFF2-40B4-BE49-F238E27FC236}">
                  <a16:creationId xmlns:a16="http://schemas.microsoft.com/office/drawing/2014/main" id="{C3DF26FA-FDB5-2864-85AC-894CDFB0DDA2}"/>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rId10" action="ppaction://hlinksldjump"/>
              <a:extLst>
                <a:ext uri="{FF2B5EF4-FFF2-40B4-BE49-F238E27FC236}">
                  <a16:creationId xmlns:a16="http://schemas.microsoft.com/office/drawing/2014/main" id="{534568DD-DCDF-6452-21B5-862D3B65A60F}"/>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rId11" action="ppaction://hlinksldjump"/>
            <a:extLst>
              <a:ext uri="{FF2B5EF4-FFF2-40B4-BE49-F238E27FC236}">
                <a16:creationId xmlns:a16="http://schemas.microsoft.com/office/drawing/2014/main" id="{C07DC57D-6408-CA38-BBCC-F738AE07030D}"/>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74" name="Group 73">
            <a:extLst>
              <a:ext uri="{FF2B5EF4-FFF2-40B4-BE49-F238E27FC236}">
                <a16:creationId xmlns:a16="http://schemas.microsoft.com/office/drawing/2014/main" id="{3A185779-5759-B611-309C-AA4BF155F07C}"/>
              </a:ext>
            </a:extLst>
          </p:cNvPr>
          <p:cNvGrpSpPr/>
          <p:nvPr/>
        </p:nvGrpSpPr>
        <p:grpSpPr>
          <a:xfrm>
            <a:off x="431321" y="4863718"/>
            <a:ext cx="207664" cy="207733"/>
            <a:chOff x="6124575" y="3380359"/>
            <a:chExt cx="468618" cy="468774"/>
          </a:xfrm>
        </p:grpSpPr>
        <p:sp>
          <p:nvSpPr>
            <p:cNvPr id="78" name="Freeform: Shape 77">
              <a:hlinkClick r:id="rId11" action="ppaction://hlinksldjump"/>
              <a:extLst>
                <a:ext uri="{FF2B5EF4-FFF2-40B4-BE49-F238E27FC236}">
                  <a16:creationId xmlns:a16="http://schemas.microsoft.com/office/drawing/2014/main" id="{9EF74C99-E84B-BAFD-0DCF-8BDE054F855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rId11" action="ppaction://hlinksldjump"/>
              <a:extLst>
                <a:ext uri="{FF2B5EF4-FFF2-40B4-BE49-F238E27FC236}">
                  <a16:creationId xmlns:a16="http://schemas.microsoft.com/office/drawing/2014/main" id="{6F75FC19-B38F-D8B7-3C0B-1CBE121F8D1F}"/>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rId12" action="ppaction://hlinksldjump"/>
            <a:extLst>
              <a:ext uri="{FF2B5EF4-FFF2-40B4-BE49-F238E27FC236}">
                <a16:creationId xmlns:a16="http://schemas.microsoft.com/office/drawing/2014/main" id="{7D2DD556-17C6-1204-F4AE-F4837D0A09B8}"/>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grpSp>
        <p:nvGrpSpPr>
          <p:cNvPr id="7" name="Group 6">
            <a:extLst>
              <a:ext uri="{FF2B5EF4-FFF2-40B4-BE49-F238E27FC236}">
                <a16:creationId xmlns:a16="http://schemas.microsoft.com/office/drawing/2014/main" id="{43E34699-0E70-A7E6-2486-2B30BE804770}"/>
              </a:ext>
            </a:extLst>
          </p:cNvPr>
          <p:cNvGrpSpPr/>
          <p:nvPr/>
        </p:nvGrpSpPr>
        <p:grpSpPr>
          <a:xfrm>
            <a:off x="3258053" y="292100"/>
            <a:ext cx="297947" cy="297947"/>
            <a:chOff x="8892506" y="664914"/>
            <a:chExt cx="209401" cy="209401"/>
          </a:xfrm>
        </p:grpSpPr>
        <p:sp>
          <p:nvSpPr>
            <p:cNvPr id="9" name="Oval 8">
              <a:hlinkClick r:id="" action="ppaction://hlinkshowjump?jump=previousslide"/>
              <a:extLst>
                <a:ext uri="{FF2B5EF4-FFF2-40B4-BE49-F238E27FC236}">
                  <a16:creationId xmlns:a16="http://schemas.microsoft.com/office/drawing/2014/main" id="{216EA037-44E9-8803-2C22-FB4BE4803835}"/>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Graphic 63" descr="Caret Left with solid fill">
              <a:hlinkClick r:id="" action="ppaction://hlinkshowjump?jump=previousslide"/>
              <a:extLst>
                <a:ext uri="{FF2B5EF4-FFF2-40B4-BE49-F238E27FC236}">
                  <a16:creationId xmlns:a16="http://schemas.microsoft.com/office/drawing/2014/main" id="{9535D36F-63A6-78B9-EE09-98917FF6DAB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3" name="Group 12">
            <a:extLst>
              <a:ext uri="{FF2B5EF4-FFF2-40B4-BE49-F238E27FC236}">
                <a16:creationId xmlns:a16="http://schemas.microsoft.com/office/drawing/2014/main" id="{ABC4D594-9E9F-1943-9613-AC194EDED275}"/>
              </a:ext>
            </a:extLst>
          </p:cNvPr>
          <p:cNvGrpSpPr/>
          <p:nvPr/>
        </p:nvGrpSpPr>
        <p:grpSpPr>
          <a:xfrm flipH="1">
            <a:off x="3665943" y="292100"/>
            <a:ext cx="297947" cy="297947"/>
            <a:chOff x="8892506" y="664914"/>
            <a:chExt cx="209401" cy="209401"/>
          </a:xfrm>
        </p:grpSpPr>
        <p:sp>
          <p:nvSpPr>
            <p:cNvPr id="16" name="Oval 15">
              <a:hlinkClick r:id="" action="ppaction://hlinkshowjump?jump=nextslide"/>
              <a:extLst>
                <a:ext uri="{FF2B5EF4-FFF2-40B4-BE49-F238E27FC236}">
                  <a16:creationId xmlns:a16="http://schemas.microsoft.com/office/drawing/2014/main" id="{46DD6830-AD3A-7B82-FF35-7ECF72F81C5A}"/>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Graphic 63" descr="Caret Left with solid fill">
              <a:hlinkClick r:id="" action="ppaction://hlinkshowjump?jump=nextslide"/>
              <a:extLst>
                <a:ext uri="{FF2B5EF4-FFF2-40B4-BE49-F238E27FC236}">
                  <a16:creationId xmlns:a16="http://schemas.microsoft.com/office/drawing/2014/main" id="{E660E774-EC98-9A05-AF92-109C9A2EE2DC}"/>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20" name="Picture 2" descr="conclusion Vector Icons free download in SVG, PNG Format">
            <a:extLst>
              <a:ext uri="{FF2B5EF4-FFF2-40B4-BE49-F238E27FC236}">
                <a16:creationId xmlns:a16="http://schemas.microsoft.com/office/drawing/2014/main" id="{D689CF3E-DC5A-3660-EB1A-56443249A6F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Methodology - Free professions and jobs icons">
            <a:extLst>
              <a:ext uri="{FF2B5EF4-FFF2-40B4-BE49-F238E27FC236}">
                <a16:creationId xmlns:a16="http://schemas.microsoft.com/office/drawing/2014/main" id="{28BFF2FC-C099-1B2F-9231-8F42035BEFD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D5472667-3BFA-7E2D-E7CD-76C08A988278}"/>
              </a:ext>
            </a:extLst>
          </p:cNvPr>
          <p:cNvSpPr txBox="1"/>
          <p:nvPr/>
        </p:nvSpPr>
        <p:spPr>
          <a:xfrm>
            <a:off x="3579936" y="3871469"/>
            <a:ext cx="1444626" cy="584775"/>
          </a:xfrm>
          <a:prstGeom prst="rect">
            <a:avLst/>
          </a:prstGeom>
          <a:noFill/>
        </p:spPr>
        <p:txBody>
          <a:bodyPr wrap="none" rtlCol="0">
            <a:spAutoFit/>
          </a:bodyPr>
          <a:lstStyle/>
          <a:p>
            <a:pPr algn="ctr"/>
            <a:r>
              <a:rPr lang="en-IN" sz="3200" b="1" dirty="0">
                <a:latin typeface="Poppins Medium" panose="00000600000000000000" pitchFamily="50" charset="0"/>
                <a:cs typeface="Poppins Medium" panose="00000600000000000000" pitchFamily="50" charset="0"/>
              </a:rPr>
              <a:t>957.16</a:t>
            </a:r>
          </a:p>
        </p:txBody>
      </p:sp>
    </p:spTree>
    <p:extLst>
      <p:ext uri="{BB962C8B-B14F-4D97-AF65-F5344CB8AC3E}">
        <p14:creationId xmlns:p14="http://schemas.microsoft.com/office/powerpoint/2010/main" val="3925121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8EB9BA56-9EF6-A93C-93AB-DFC2AF6FDCF8}"/>
              </a:ext>
            </a:extLst>
          </p:cNvPr>
          <p:cNvSpPr/>
          <p:nvPr/>
        </p:nvSpPr>
        <p:spPr>
          <a:xfrm rot="2003788">
            <a:off x="8003539" y="2033016"/>
            <a:ext cx="1714557" cy="2054455"/>
          </a:xfrm>
          <a:custGeom>
            <a:avLst/>
            <a:gdLst>
              <a:gd name="connsiteX0" fmla="*/ 44679 w 1714557"/>
              <a:gd name="connsiteY0" fmla="*/ 745195 h 2054455"/>
              <a:gd name="connsiteX1" fmla="*/ 1150079 w 1714557"/>
              <a:gd name="connsiteY1" fmla="*/ 16416 h 2054455"/>
              <a:gd name="connsiteX2" fmla="*/ 1287722 w 1714557"/>
              <a:gd name="connsiteY2" fmla="*/ 44679 h 2054455"/>
              <a:gd name="connsiteX3" fmla="*/ 1714557 w 1714557"/>
              <a:gd name="connsiteY3" fmla="*/ 692096 h 2054455"/>
              <a:gd name="connsiteX4" fmla="*/ 1064296 w 1714557"/>
              <a:gd name="connsiteY4" fmla="*/ 692096 h 2054455"/>
              <a:gd name="connsiteX5" fmla="*/ 1064297 w 1714557"/>
              <a:gd name="connsiteY5" fmla="*/ 1732580 h 2054455"/>
              <a:gd name="connsiteX6" fmla="*/ 1360353 w 1714557"/>
              <a:gd name="connsiteY6" fmla="*/ 1732579 h 2054455"/>
              <a:gd name="connsiteX7" fmla="*/ 897038 w 1714557"/>
              <a:gd name="connsiteY7" fmla="*/ 2038039 h 2054455"/>
              <a:gd name="connsiteX8" fmla="*/ 759395 w 1714557"/>
              <a:gd name="connsiteY8" fmla="*/ 2009776 h 2054455"/>
              <a:gd name="connsiteX9" fmla="*/ 16416 w 1714557"/>
              <a:gd name="connsiteY9" fmla="*/ 882838 h 2054455"/>
              <a:gd name="connsiteX10" fmla="*/ 44679 w 1714557"/>
              <a:gd name="connsiteY10" fmla="*/ 745195 h 205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557" h="2054455">
                <a:moveTo>
                  <a:pt x="44679" y="745195"/>
                </a:moveTo>
                <a:lnTo>
                  <a:pt x="1150079" y="16416"/>
                </a:lnTo>
                <a:cubicBezTo>
                  <a:pt x="1195892" y="-13788"/>
                  <a:pt x="1257517" y="-1134"/>
                  <a:pt x="1287722" y="44679"/>
                </a:cubicBezTo>
                <a:lnTo>
                  <a:pt x="1714557" y="692096"/>
                </a:lnTo>
                <a:lnTo>
                  <a:pt x="1064296" y="692096"/>
                </a:lnTo>
                <a:lnTo>
                  <a:pt x="1064297" y="1732580"/>
                </a:lnTo>
                <a:lnTo>
                  <a:pt x="1360353" y="1732579"/>
                </a:lnTo>
                <a:lnTo>
                  <a:pt x="897038" y="2038039"/>
                </a:lnTo>
                <a:cubicBezTo>
                  <a:pt x="851225" y="2068243"/>
                  <a:pt x="789599" y="2055589"/>
                  <a:pt x="759395" y="2009776"/>
                </a:cubicBezTo>
                <a:lnTo>
                  <a:pt x="16416" y="882838"/>
                </a:lnTo>
                <a:cubicBezTo>
                  <a:pt x="-13788" y="837025"/>
                  <a:pt x="-1134" y="775399"/>
                  <a:pt x="44679" y="745195"/>
                </a:cubicBezTo>
                <a:close/>
              </a:path>
            </a:pathLst>
          </a:cu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225899" y="702129"/>
            <a:ext cx="4022255"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Why SARIMA?</a:t>
            </a:r>
          </a:p>
        </p:txBody>
      </p:sp>
      <p:sp>
        <p:nvSpPr>
          <p:cNvPr id="11" name="TextBox 10">
            <a:extLst>
              <a:ext uri="{FF2B5EF4-FFF2-40B4-BE49-F238E27FC236}">
                <a16:creationId xmlns:a16="http://schemas.microsoft.com/office/drawing/2014/main" id="{C521702C-A845-3192-B348-68658C74D330}"/>
              </a:ext>
            </a:extLst>
          </p:cNvPr>
          <p:cNvSpPr txBox="1"/>
          <p:nvPr/>
        </p:nvSpPr>
        <p:spPr>
          <a:xfrm>
            <a:off x="3232605" y="1471570"/>
            <a:ext cx="4782592" cy="5963427"/>
          </a:xfrm>
          <a:prstGeom prst="rect">
            <a:avLst/>
          </a:prstGeom>
          <a:noFill/>
        </p:spPr>
        <p:txBody>
          <a:bodyPr wrap="square" rtlCol="0">
            <a:spAutoFit/>
          </a:bodyPr>
          <a:lstStyle/>
          <a:p>
            <a:pPr>
              <a:lnSpc>
                <a:spcPct val="150000"/>
              </a:lnSpc>
            </a:pPr>
            <a:r>
              <a:rPr lang="en-IN" sz="1600" dirty="0">
                <a:solidFill>
                  <a:srgbClr val="B4B5B2"/>
                </a:solidFill>
                <a:latin typeface="Open Sans" panose="020B0606030504020204" pitchFamily="34" charset="0"/>
              </a:rPr>
              <a:t>We use SARIMA model for the following reasons:</a:t>
            </a:r>
            <a:br>
              <a:rPr lang="en-IN" sz="1600" dirty="0">
                <a:solidFill>
                  <a:srgbClr val="B4B5B2"/>
                </a:solidFill>
                <a:latin typeface="Open Sans" panose="020B0606030504020204" pitchFamily="34" charset="0"/>
              </a:rPr>
            </a:br>
            <a:r>
              <a:rPr lang="en-IN" sz="1600" dirty="0">
                <a:solidFill>
                  <a:srgbClr val="B4B5B2"/>
                </a:solidFill>
                <a:latin typeface="Open Sans" panose="020B0606030504020204" pitchFamily="34" charset="0"/>
              </a:rPr>
              <a:t>1. It exhibits seasonal trends in music popularity, i.e., change in stream count over weekly releases, seasonal events (festivals), and quarterly music industry cycles, allowing for seasonal decomposition of the data.</a:t>
            </a:r>
            <a:br>
              <a:rPr lang="en-IN" sz="1600" dirty="0">
                <a:solidFill>
                  <a:srgbClr val="B4B5B2"/>
                </a:solidFill>
                <a:latin typeface="Open Sans" panose="020B0606030504020204" pitchFamily="34" charset="0"/>
              </a:rPr>
            </a:br>
            <a:r>
              <a:rPr lang="en-IN" sz="1600" dirty="0">
                <a:solidFill>
                  <a:srgbClr val="B4B5B2"/>
                </a:solidFill>
                <a:latin typeface="Open Sans" panose="020B0606030504020204" pitchFamily="34" charset="0"/>
              </a:rPr>
              <a:t>2. It allows us to predict future trends based on the historical data.</a:t>
            </a:r>
          </a:p>
          <a:p>
            <a:pPr>
              <a:lnSpc>
                <a:spcPct val="150000"/>
              </a:lnSpc>
            </a:pPr>
            <a:r>
              <a:rPr lang="en-IN" sz="1600" dirty="0">
                <a:solidFill>
                  <a:srgbClr val="B4B5B2"/>
                </a:solidFill>
                <a:latin typeface="Open Sans" panose="020B0604020202020204" charset="0"/>
                <a:ea typeface="Open Sans" panose="020B0604020202020204" charset="0"/>
                <a:cs typeface="Open Sans" panose="020B0604020202020204" charset="0"/>
              </a:rPr>
              <a:t>3. Parameters (</a:t>
            </a:r>
            <a:r>
              <a:rPr lang="en-IN" sz="1600" dirty="0" err="1">
                <a:solidFill>
                  <a:srgbClr val="B4B5B2"/>
                </a:solidFill>
                <a:latin typeface="Open Sans" panose="020B0604020202020204" charset="0"/>
                <a:ea typeface="Open Sans" panose="020B0604020202020204" charset="0"/>
                <a:cs typeface="Open Sans" panose="020B0604020202020204" charset="0"/>
              </a:rPr>
              <a:t>p,d,q,m</a:t>
            </a:r>
            <a:r>
              <a:rPr lang="en-IN" sz="1600" dirty="0">
                <a:solidFill>
                  <a:srgbClr val="B4B5B2"/>
                </a:solidFill>
                <a:latin typeface="Open Sans" panose="020B0604020202020204" charset="0"/>
                <a:ea typeface="Open Sans" panose="020B0604020202020204" charset="0"/>
                <a:cs typeface="Open Sans" panose="020B0604020202020204" charset="0"/>
              </a:rPr>
              <a:t>) allow for customization allowing seasonal pattern capturing, accounting for weekly variations and robust forecasting.</a:t>
            </a:r>
          </a:p>
          <a:p>
            <a:pPr>
              <a:lnSpc>
                <a:spcPct val="150000"/>
              </a:lnSpc>
            </a:pPr>
            <a:r>
              <a:rPr lang="en-IN" sz="1600" dirty="0">
                <a:solidFill>
                  <a:srgbClr val="B4B5B2"/>
                </a:solidFill>
                <a:latin typeface="Open Sans" panose="020B0604020202020204" charset="0"/>
                <a:ea typeface="Open Sans" panose="020B0604020202020204" charset="0"/>
                <a:cs typeface="Open Sans" panose="020B0604020202020204" charset="0"/>
              </a:rPr>
              <a:t>4. Provides us with better predictive capability by accounting for external features that influence the time series.</a:t>
            </a:r>
          </a:p>
          <a:p>
            <a:pPr>
              <a:lnSpc>
                <a:spcPct val="150000"/>
              </a:lnSpc>
            </a:pPr>
            <a:endParaRPr lang="en-IN" sz="1600" dirty="0">
              <a:solidFill>
                <a:srgbClr val="B4B5B2"/>
              </a:solidFill>
              <a:latin typeface="Open Sans" panose="020B0606030504020204" pitchFamily="34" charset="0"/>
            </a:endParaRPr>
          </a:p>
          <a:p>
            <a:pPr>
              <a:lnSpc>
                <a:spcPct val="150000"/>
              </a:lnSpc>
            </a:pPr>
            <a:endParaRPr lang="en-IN" sz="1600" dirty="0">
              <a:solidFill>
                <a:srgbClr val="B4B5B2"/>
              </a:solidFill>
            </a:endParaRPr>
          </a:p>
        </p:txBody>
      </p:sp>
      <p:sp>
        <p:nvSpPr>
          <p:cNvPr id="23" name="Rectangle: Rounded Corners 22">
            <a:extLst>
              <a:ext uri="{FF2B5EF4-FFF2-40B4-BE49-F238E27FC236}">
                <a16:creationId xmlns:a16="http://schemas.microsoft.com/office/drawing/2014/main" id="{228DA46A-69B8-B7A2-2A6D-3722412D45CD}"/>
              </a:ext>
            </a:extLst>
          </p:cNvPr>
          <p:cNvSpPr/>
          <p:nvPr/>
        </p:nvSpPr>
        <p:spPr>
          <a:xfrm>
            <a:off x="10261276" y="2377502"/>
            <a:ext cx="1522737" cy="1548535"/>
          </a:xfrm>
          <a:prstGeom prst="roundRect">
            <a:avLst>
              <a:gd name="adj" fmla="val 652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633A5DBA-3D5C-D126-07EA-FFE40D5EAE42}"/>
              </a:ext>
            </a:extLst>
          </p:cNvPr>
          <p:cNvSpPr/>
          <p:nvPr/>
        </p:nvSpPr>
        <p:spPr>
          <a:xfrm>
            <a:off x="8238273" y="4436340"/>
            <a:ext cx="1522737" cy="1548535"/>
          </a:xfrm>
          <a:prstGeom prst="roundRect">
            <a:avLst>
              <a:gd name="adj" fmla="val 652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09E00A39-BE32-E161-2790-951E54DE8412}"/>
              </a:ext>
            </a:extLst>
          </p:cNvPr>
          <p:cNvSpPr/>
          <p:nvPr/>
        </p:nvSpPr>
        <p:spPr>
          <a:xfrm>
            <a:off x="10261276" y="4436340"/>
            <a:ext cx="1522737" cy="1548535"/>
          </a:xfrm>
          <a:prstGeom prst="roundRect">
            <a:avLst>
              <a:gd name="adj" fmla="val 652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CA7E335B-0CDC-1E90-9E21-D361EEBAEC05}"/>
              </a:ext>
            </a:extLst>
          </p:cNvPr>
          <p:cNvSpPr txBox="1"/>
          <p:nvPr/>
        </p:nvSpPr>
        <p:spPr>
          <a:xfrm>
            <a:off x="8307785" y="2601987"/>
            <a:ext cx="138371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Seasonal Trend</a:t>
            </a:r>
          </a:p>
        </p:txBody>
      </p:sp>
      <p:sp>
        <p:nvSpPr>
          <p:cNvPr id="32" name="TextBox 31">
            <a:extLst>
              <a:ext uri="{FF2B5EF4-FFF2-40B4-BE49-F238E27FC236}">
                <a16:creationId xmlns:a16="http://schemas.microsoft.com/office/drawing/2014/main" id="{99A3E2DA-8AB7-CB43-4A8D-D6AB9DB6D6E8}"/>
              </a:ext>
            </a:extLst>
          </p:cNvPr>
          <p:cNvSpPr txBox="1"/>
          <p:nvPr/>
        </p:nvSpPr>
        <p:spPr>
          <a:xfrm>
            <a:off x="10534369" y="2616803"/>
            <a:ext cx="976549"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Variations</a:t>
            </a:r>
          </a:p>
        </p:txBody>
      </p:sp>
      <p:sp>
        <p:nvSpPr>
          <p:cNvPr id="36" name="TextBox 35">
            <a:extLst>
              <a:ext uri="{FF2B5EF4-FFF2-40B4-BE49-F238E27FC236}">
                <a16:creationId xmlns:a16="http://schemas.microsoft.com/office/drawing/2014/main" id="{CEE4DF2C-8E3C-6B03-0972-A3B04A285B1E}"/>
              </a:ext>
            </a:extLst>
          </p:cNvPr>
          <p:cNvSpPr txBox="1"/>
          <p:nvPr/>
        </p:nvSpPr>
        <p:spPr>
          <a:xfrm>
            <a:off x="8515462" y="4653523"/>
            <a:ext cx="9621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Prediction</a:t>
            </a:r>
          </a:p>
        </p:txBody>
      </p:sp>
      <p:sp>
        <p:nvSpPr>
          <p:cNvPr id="37" name="TextBox 36">
            <a:extLst>
              <a:ext uri="{FF2B5EF4-FFF2-40B4-BE49-F238E27FC236}">
                <a16:creationId xmlns:a16="http://schemas.microsoft.com/office/drawing/2014/main" id="{DB6B8045-A507-44E2-526E-4BD417A97DF9}"/>
              </a:ext>
            </a:extLst>
          </p:cNvPr>
          <p:cNvSpPr txBox="1"/>
          <p:nvPr/>
        </p:nvSpPr>
        <p:spPr>
          <a:xfrm>
            <a:off x="10487881" y="4656207"/>
            <a:ext cx="1069524"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Time Series</a:t>
            </a:r>
          </a:p>
        </p:txBody>
      </p:sp>
      <p:sp>
        <p:nvSpPr>
          <p:cNvPr id="45" name="Freeform: Shape 44">
            <a:extLst>
              <a:ext uri="{FF2B5EF4-FFF2-40B4-BE49-F238E27FC236}">
                <a16:creationId xmlns:a16="http://schemas.microsoft.com/office/drawing/2014/main" id="{CAD06A51-706D-3020-BC3C-51F74BA47466}"/>
              </a:ext>
            </a:extLst>
          </p:cNvPr>
          <p:cNvSpPr/>
          <p:nvPr/>
        </p:nvSpPr>
        <p:spPr>
          <a:xfrm rot="2003788">
            <a:off x="8850622" y="3078982"/>
            <a:ext cx="982821" cy="1040484"/>
          </a:xfrm>
          <a:custGeom>
            <a:avLst/>
            <a:gdLst>
              <a:gd name="connsiteX0" fmla="*/ 0 w 982821"/>
              <a:gd name="connsiteY0" fmla="*/ 0 h 1040484"/>
              <a:gd name="connsiteX1" fmla="*/ 650261 w 982821"/>
              <a:gd name="connsiteY1" fmla="*/ 0 h 1040484"/>
              <a:gd name="connsiteX2" fmla="*/ 966405 w 982821"/>
              <a:gd name="connsiteY2" fmla="*/ 479521 h 1040484"/>
              <a:gd name="connsiteX3" fmla="*/ 938142 w 982821"/>
              <a:gd name="connsiteY3" fmla="*/ 617164 h 1040484"/>
              <a:gd name="connsiteX4" fmla="*/ 296057 w 982821"/>
              <a:gd name="connsiteY4" fmla="*/ 1040483 h 1040484"/>
              <a:gd name="connsiteX5" fmla="*/ 1 w 982821"/>
              <a:gd name="connsiteY5" fmla="*/ 1040484 h 1040484"/>
              <a:gd name="connsiteX6" fmla="*/ 0 w 982821"/>
              <a:gd name="connsiteY6" fmla="*/ 0 h 10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21" h="1040484">
                <a:moveTo>
                  <a:pt x="0" y="0"/>
                </a:moveTo>
                <a:lnTo>
                  <a:pt x="650261" y="0"/>
                </a:lnTo>
                <a:lnTo>
                  <a:pt x="966405" y="479521"/>
                </a:lnTo>
                <a:cubicBezTo>
                  <a:pt x="996609" y="525334"/>
                  <a:pt x="983955" y="586959"/>
                  <a:pt x="938142" y="617164"/>
                </a:cubicBezTo>
                <a:lnTo>
                  <a:pt x="296057" y="1040483"/>
                </a:lnTo>
                <a:lnTo>
                  <a:pt x="1" y="104048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6" name="Freeform: Shape 45">
            <a:extLst>
              <a:ext uri="{FF2B5EF4-FFF2-40B4-BE49-F238E27FC236}">
                <a16:creationId xmlns:a16="http://schemas.microsoft.com/office/drawing/2014/main" id="{4D2F7B60-C640-B10E-3F51-75BE4A15FDE6}"/>
              </a:ext>
            </a:extLst>
          </p:cNvPr>
          <p:cNvSpPr/>
          <p:nvPr/>
        </p:nvSpPr>
        <p:spPr>
          <a:xfrm rot="2003788">
            <a:off x="10875718" y="3078982"/>
            <a:ext cx="982821" cy="1040484"/>
          </a:xfrm>
          <a:custGeom>
            <a:avLst/>
            <a:gdLst>
              <a:gd name="connsiteX0" fmla="*/ 0 w 982821"/>
              <a:gd name="connsiteY0" fmla="*/ 0 h 1040484"/>
              <a:gd name="connsiteX1" fmla="*/ 650261 w 982821"/>
              <a:gd name="connsiteY1" fmla="*/ 0 h 1040484"/>
              <a:gd name="connsiteX2" fmla="*/ 966405 w 982821"/>
              <a:gd name="connsiteY2" fmla="*/ 479521 h 1040484"/>
              <a:gd name="connsiteX3" fmla="*/ 938142 w 982821"/>
              <a:gd name="connsiteY3" fmla="*/ 617164 h 1040484"/>
              <a:gd name="connsiteX4" fmla="*/ 296057 w 982821"/>
              <a:gd name="connsiteY4" fmla="*/ 1040483 h 1040484"/>
              <a:gd name="connsiteX5" fmla="*/ 1 w 982821"/>
              <a:gd name="connsiteY5" fmla="*/ 1040484 h 1040484"/>
              <a:gd name="connsiteX6" fmla="*/ 0 w 982821"/>
              <a:gd name="connsiteY6" fmla="*/ 0 h 10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21" h="1040484">
                <a:moveTo>
                  <a:pt x="0" y="0"/>
                </a:moveTo>
                <a:lnTo>
                  <a:pt x="650261" y="0"/>
                </a:lnTo>
                <a:lnTo>
                  <a:pt x="966405" y="479521"/>
                </a:lnTo>
                <a:cubicBezTo>
                  <a:pt x="996609" y="525334"/>
                  <a:pt x="983955" y="586959"/>
                  <a:pt x="938142" y="617164"/>
                </a:cubicBezTo>
                <a:lnTo>
                  <a:pt x="296057" y="1040483"/>
                </a:lnTo>
                <a:lnTo>
                  <a:pt x="1" y="104048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8" name="Freeform: Shape 47">
            <a:extLst>
              <a:ext uri="{FF2B5EF4-FFF2-40B4-BE49-F238E27FC236}">
                <a16:creationId xmlns:a16="http://schemas.microsoft.com/office/drawing/2014/main" id="{32BA2B5C-A252-6EDB-B3FB-09C6C1A0D1C5}"/>
              </a:ext>
            </a:extLst>
          </p:cNvPr>
          <p:cNvSpPr/>
          <p:nvPr/>
        </p:nvSpPr>
        <p:spPr>
          <a:xfrm rot="2003788">
            <a:off x="8850622" y="5138414"/>
            <a:ext cx="982821" cy="1040484"/>
          </a:xfrm>
          <a:custGeom>
            <a:avLst/>
            <a:gdLst>
              <a:gd name="connsiteX0" fmla="*/ 0 w 982821"/>
              <a:gd name="connsiteY0" fmla="*/ 0 h 1040484"/>
              <a:gd name="connsiteX1" fmla="*/ 650261 w 982821"/>
              <a:gd name="connsiteY1" fmla="*/ 0 h 1040484"/>
              <a:gd name="connsiteX2" fmla="*/ 966405 w 982821"/>
              <a:gd name="connsiteY2" fmla="*/ 479521 h 1040484"/>
              <a:gd name="connsiteX3" fmla="*/ 938142 w 982821"/>
              <a:gd name="connsiteY3" fmla="*/ 617164 h 1040484"/>
              <a:gd name="connsiteX4" fmla="*/ 296057 w 982821"/>
              <a:gd name="connsiteY4" fmla="*/ 1040483 h 1040484"/>
              <a:gd name="connsiteX5" fmla="*/ 1 w 982821"/>
              <a:gd name="connsiteY5" fmla="*/ 1040484 h 1040484"/>
              <a:gd name="connsiteX6" fmla="*/ 0 w 982821"/>
              <a:gd name="connsiteY6" fmla="*/ 0 h 10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21" h="1040484">
                <a:moveTo>
                  <a:pt x="0" y="0"/>
                </a:moveTo>
                <a:lnTo>
                  <a:pt x="650261" y="0"/>
                </a:lnTo>
                <a:lnTo>
                  <a:pt x="966405" y="479521"/>
                </a:lnTo>
                <a:cubicBezTo>
                  <a:pt x="996609" y="525334"/>
                  <a:pt x="983955" y="586959"/>
                  <a:pt x="938142" y="617164"/>
                </a:cubicBezTo>
                <a:lnTo>
                  <a:pt x="296057" y="1040483"/>
                </a:lnTo>
                <a:lnTo>
                  <a:pt x="1" y="104048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1" name="Freeform: Shape 50">
            <a:extLst>
              <a:ext uri="{FF2B5EF4-FFF2-40B4-BE49-F238E27FC236}">
                <a16:creationId xmlns:a16="http://schemas.microsoft.com/office/drawing/2014/main" id="{27AE5392-7B1E-233F-F925-0AC39F540B43}"/>
              </a:ext>
            </a:extLst>
          </p:cNvPr>
          <p:cNvSpPr/>
          <p:nvPr/>
        </p:nvSpPr>
        <p:spPr>
          <a:xfrm rot="2003788">
            <a:off x="10875718" y="5138414"/>
            <a:ext cx="982821" cy="1040484"/>
          </a:xfrm>
          <a:custGeom>
            <a:avLst/>
            <a:gdLst>
              <a:gd name="connsiteX0" fmla="*/ 0 w 982821"/>
              <a:gd name="connsiteY0" fmla="*/ 0 h 1040484"/>
              <a:gd name="connsiteX1" fmla="*/ 650261 w 982821"/>
              <a:gd name="connsiteY1" fmla="*/ 0 h 1040484"/>
              <a:gd name="connsiteX2" fmla="*/ 966405 w 982821"/>
              <a:gd name="connsiteY2" fmla="*/ 479521 h 1040484"/>
              <a:gd name="connsiteX3" fmla="*/ 938142 w 982821"/>
              <a:gd name="connsiteY3" fmla="*/ 617164 h 1040484"/>
              <a:gd name="connsiteX4" fmla="*/ 296057 w 982821"/>
              <a:gd name="connsiteY4" fmla="*/ 1040483 h 1040484"/>
              <a:gd name="connsiteX5" fmla="*/ 1 w 982821"/>
              <a:gd name="connsiteY5" fmla="*/ 1040484 h 1040484"/>
              <a:gd name="connsiteX6" fmla="*/ 0 w 982821"/>
              <a:gd name="connsiteY6" fmla="*/ 0 h 10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2821" h="1040484">
                <a:moveTo>
                  <a:pt x="0" y="0"/>
                </a:moveTo>
                <a:lnTo>
                  <a:pt x="650261" y="0"/>
                </a:lnTo>
                <a:lnTo>
                  <a:pt x="966405" y="479521"/>
                </a:lnTo>
                <a:cubicBezTo>
                  <a:pt x="996609" y="525334"/>
                  <a:pt x="983955" y="586959"/>
                  <a:pt x="938142" y="617164"/>
                </a:cubicBezTo>
                <a:lnTo>
                  <a:pt x="296057" y="1040483"/>
                </a:lnTo>
                <a:lnTo>
                  <a:pt x="1" y="104048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74" name="Picture Placeholder 73" descr="A picture containing text, bottle&#10;&#10;Description automatically generated">
            <a:extLst>
              <a:ext uri="{FF2B5EF4-FFF2-40B4-BE49-F238E27FC236}">
                <a16:creationId xmlns:a16="http://schemas.microsoft.com/office/drawing/2014/main" id="{CF962D2B-A97E-A572-A4E8-1080996E9B2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3931" r="13931"/>
          <a:stretch>
            <a:fillRect/>
          </a:stretch>
        </p:blipFill>
        <p:spPr/>
      </p:pic>
      <p:pic>
        <p:nvPicPr>
          <p:cNvPr id="91" name="Picture Placeholder 90" descr="A dart board with darts&#10;&#10;Description automatically generated with medium confidence">
            <a:extLst>
              <a:ext uri="{FF2B5EF4-FFF2-40B4-BE49-F238E27FC236}">
                <a16:creationId xmlns:a16="http://schemas.microsoft.com/office/drawing/2014/main" id="{33705521-662D-32E8-BEA9-64656F252A6E}"/>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9500" r="9500"/>
          <a:stretch>
            <a:fillRect/>
          </a:stretch>
        </p:blipFill>
        <p:spPr/>
      </p:pic>
      <p:pic>
        <p:nvPicPr>
          <p:cNvPr id="82" name="Picture Placeholder 81" descr="A picture containing dart, projectile, pinwheel, gazania&#10;&#10;Description automatically generated">
            <a:extLst>
              <a:ext uri="{FF2B5EF4-FFF2-40B4-BE49-F238E27FC236}">
                <a16:creationId xmlns:a16="http://schemas.microsoft.com/office/drawing/2014/main" id="{7A2FB218-90DA-752A-5A0F-ECC9ADE1621C}"/>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3997" r="13997"/>
          <a:stretch>
            <a:fillRect/>
          </a:stretch>
        </p:blipFill>
        <p:spPr/>
      </p:pic>
      <p:pic>
        <p:nvPicPr>
          <p:cNvPr id="89" name="Picture Placeholder 88">
            <a:extLst>
              <a:ext uri="{FF2B5EF4-FFF2-40B4-BE49-F238E27FC236}">
                <a16:creationId xmlns:a16="http://schemas.microsoft.com/office/drawing/2014/main" id="{47BAB7C8-AA0B-C2C3-9676-2E6AD1AD3B6D}"/>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9380" r="9380"/>
          <a:stretch>
            <a:fillRect/>
          </a:stretch>
        </p:blipFill>
        <p:spPr/>
      </p:pic>
      <p:sp>
        <p:nvSpPr>
          <p:cNvPr id="93" name="TextBox 92">
            <a:hlinkClick r:id="rId6" action="ppaction://hlinksldjump"/>
            <a:extLst>
              <a:ext uri="{FF2B5EF4-FFF2-40B4-BE49-F238E27FC236}">
                <a16:creationId xmlns:a16="http://schemas.microsoft.com/office/drawing/2014/main" id="{99472F89-41B6-6BE5-614F-C1C661097692}"/>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95" name="Graphic 14">
            <a:hlinkClick r:id="rId6" action="ppaction://hlinksldjump"/>
            <a:extLst>
              <a:ext uri="{FF2B5EF4-FFF2-40B4-BE49-F238E27FC236}">
                <a16:creationId xmlns:a16="http://schemas.microsoft.com/office/drawing/2014/main" id="{C71D05A0-672A-F4C5-AAB9-245A986914A1}"/>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97" name="TextBox 96">
            <a:hlinkClick r:id="rId7" action="ppaction://hlinksldjump"/>
            <a:extLst>
              <a:ext uri="{FF2B5EF4-FFF2-40B4-BE49-F238E27FC236}">
                <a16:creationId xmlns:a16="http://schemas.microsoft.com/office/drawing/2014/main" id="{6BED572A-7E35-8790-87A5-FA2CF0767818}"/>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99" name="Graphic 19">
            <a:hlinkClick r:id="rId7" action="ppaction://hlinksldjump"/>
            <a:extLst>
              <a:ext uri="{FF2B5EF4-FFF2-40B4-BE49-F238E27FC236}">
                <a16:creationId xmlns:a16="http://schemas.microsoft.com/office/drawing/2014/main" id="{9278BC7B-1858-EF67-AEEE-5E37F0B94DA0}"/>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00" name="TextBox 99">
            <a:hlinkClick r:id="rId8" action="ppaction://hlinksldjump"/>
            <a:extLst>
              <a:ext uri="{FF2B5EF4-FFF2-40B4-BE49-F238E27FC236}">
                <a16:creationId xmlns:a16="http://schemas.microsoft.com/office/drawing/2014/main" id="{A5431F88-83C9-7422-4745-6739D986ECF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03" name="Group 102">
            <a:extLst>
              <a:ext uri="{FF2B5EF4-FFF2-40B4-BE49-F238E27FC236}">
                <a16:creationId xmlns:a16="http://schemas.microsoft.com/office/drawing/2014/main" id="{BE2277F9-97B3-985A-3262-6412F2209E10}"/>
              </a:ext>
            </a:extLst>
          </p:cNvPr>
          <p:cNvGrpSpPr/>
          <p:nvPr/>
        </p:nvGrpSpPr>
        <p:grpSpPr>
          <a:xfrm>
            <a:off x="431322" y="1764517"/>
            <a:ext cx="177294" cy="204783"/>
            <a:chOff x="431322" y="1764517"/>
            <a:chExt cx="177294" cy="204783"/>
          </a:xfrm>
        </p:grpSpPr>
        <p:sp>
          <p:nvSpPr>
            <p:cNvPr id="122" name="Freeform: Shape 121">
              <a:hlinkClick r:id="rId8" action="ppaction://hlinksldjump"/>
              <a:extLst>
                <a:ext uri="{FF2B5EF4-FFF2-40B4-BE49-F238E27FC236}">
                  <a16:creationId xmlns:a16="http://schemas.microsoft.com/office/drawing/2014/main" id="{0EE6EE69-9520-2E31-DF8B-0B561312EDE9}"/>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23" name="Freeform: Shape 122">
              <a:hlinkClick r:id="rId8" action="ppaction://hlinksldjump"/>
              <a:extLst>
                <a:ext uri="{FF2B5EF4-FFF2-40B4-BE49-F238E27FC236}">
                  <a16:creationId xmlns:a16="http://schemas.microsoft.com/office/drawing/2014/main" id="{47A641C6-98BE-312B-834E-FF571ED93DB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24" name="Freeform: Shape 123">
              <a:hlinkClick r:id="rId8" action="ppaction://hlinksldjump"/>
              <a:extLst>
                <a:ext uri="{FF2B5EF4-FFF2-40B4-BE49-F238E27FC236}">
                  <a16:creationId xmlns:a16="http://schemas.microsoft.com/office/drawing/2014/main" id="{745C7D70-F929-F812-7494-F65FBF77B2C1}"/>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125" name="TextBox 124">
            <a:hlinkClick r:id="rId8" action="ppaction://hlinksldjump"/>
            <a:extLst>
              <a:ext uri="{FF2B5EF4-FFF2-40B4-BE49-F238E27FC236}">
                <a16:creationId xmlns:a16="http://schemas.microsoft.com/office/drawing/2014/main" id="{D5CD68C2-E31B-E9B0-FC06-F6A91816E6FA}"/>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126" name="Group 125">
            <a:extLst>
              <a:ext uri="{FF2B5EF4-FFF2-40B4-BE49-F238E27FC236}">
                <a16:creationId xmlns:a16="http://schemas.microsoft.com/office/drawing/2014/main" id="{B68DC030-4F42-999E-B15D-290E41B7569D}"/>
              </a:ext>
            </a:extLst>
          </p:cNvPr>
          <p:cNvGrpSpPr/>
          <p:nvPr/>
        </p:nvGrpSpPr>
        <p:grpSpPr>
          <a:xfrm>
            <a:off x="431322" y="2214773"/>
            <a:ext cx="203670" cy="203670"/>
            <a:chOff x="431322" y="2214773"/>
            <a:chExt cx="203670" cy="203670"/>
          </a:xfrm>
        </p:grpSpPr>
        <p:sp>
          <p:nvSpPr>
            <p:cNvPr id="127" name="Rectangle: Rounded Corners 126">
              <a:hlinkClick r:id="rId8" action="ppaction://hlinksldjump"/>
              <a:extLst>
                <a:ext uri="{FF2B5EF4-FFF2-40B4-BE49-F238E27FC236}">
                  <a16:creationId xmlns:a16="http://schemas.microsoft.com/office/drawing/2014/main" id="{7F563970-8F7F-D255-8955-60B631C96D95}"/>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8" name="Graphic 127" descr="Add with solid fill">
              <a:hlinkClick r:id="rId8" action="ppaction://hlinksldjump"/>
              <a:extLst>
                <a:ext uri="{FF2B5EF4-FFF2-40B4-BE49-F238E27FC236}">
                  <a16:creationId xmlns:a16="http://schemas.microsoft.com/office/drawing/2014/main" id="{C8818178-BF24-35C7-1863-7621BB9397B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72263" y="2255714"/>
              <a:ext cx="121788" cy="121788"/>
            </a:xfrm>
            <a:prstGeom prst="rect">
              <a:avLst/>
            </a:prstGeom>
          </p:spPr>
        </p:pic>
      </p:grpSp>
      <p:sp>
        <p:nvSpPr>
          <p:cNvPr id="132" name="TextBox 131">
            <a:hlinkClick r:id="rId11" action="ppaction://hlinksldjump"/>
            <a:extLst>
              <a:ext uri="{FF2B5EF4-FFF2-40B4-BE49-F238E27FC236}">
                <a16:creationId xmlns:a16="http://schemas.microsoft.com/office/drawing/2014/main" id="{F55204A5-2957-46E3-3AD0-E2C47B299E9C}"/>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133" name="Straight Connector 132">
            <a:extLst>
              <a:ext uri="{FF2B5EF4-FFF2-40B4-BE49-F238E27FC236}">
                <a16:creationId xmlns:a16="http://schemas.microsoft.com/office/drawing/2014/main" id="{73044738-B584-4782-360A-2596B6202D44}"/>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134" name="TextBox 133">
            <a:hlinkClick r:id="rId12" action="ppaction://hlinksldjump"/>
            <a:extLst>
              <a:ext uri="{FF2B5EF4-FFF2-40B4-BE49-F238E27FC236}">
                <a16:creationId xmlns:a16="http://schemas.microsoft.com/office/drawing/2014/main" id="{2A2FC472-F675-AF66-D4EA-39FFC69C7ABE}"/>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135" name="Freeform: Shape 134">
            <a:hlinkClick r:id="rId12" action="ppaction://hlinksldjump"/>
            <a:extLst>
              <a:ext uri="{FF2B5EF4-FFF2-40B4-BE49-F238E27FC236}">
                <a16:creationId xmlns:a16="http://schemas.microsoft.com/office/drawing/2014/main" id="{41322946-711C-87AE-7249-2FF7656A5BA9}"/>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36" name="TextBox 135">
            <a:hlinkClick r:id="rId13" action="ppaction://hlinksldjump"/>
            <a:extLst>
              <a:ext uri="{FF2B5EF4-FFF2-40B4-BE49-F238E27FC236}">
                <a16:creationId xmlns:a16="http://schemas.microsoft.com/office/drawing/2014/main" id="{05F47DD3-8BC9-12C0-8B2E-379D57BEA136}"/>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SARIMA </a:t>
            </a:r>
          </a:p>
        </p:txBody>
      </p:sp>
      <p:sp>
        <p:nvSpPr>
          <p:cNvPr id="137" name="Freeform: Shape 136">
            <a:hlinkClick r:id="rId13" action="ppaction://hlinksldjump"/>
            <a:extLst>
              <a:ext uri="{FF2B5EF4-FFF2-40B4-BE49-F238E27FC236}">
                <a16:creationId xmlns:a16="http://schemas.microsoft.com/office/drawing/2014/main" id="{2C8830F9-1E84-C45B-203C-F1B4279FD5A0}"/>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1ED760"/>
          </a:solidFill>
          <a:ln w="2099" cap="flat">
            <a:noFill/>
            <a:prstDash val="solid"/>
            <a:miter/>
          </a:ln>
        </p:spPr>
        <p:txBody>
          <a:bodyPr rtlCol="0" anchor="ctr"/>
          <a:lstStyle/>
          <a:p>
            <a:endParaRPr lang="en-IN"/>
          </a:p>
        </p:txBody>
      </p:sp>
      <p:sp>
        <p:nvSpPr>
          <p:cNvPr id="138" name="TextBox 137">
            <a:hlinkClick r:id="rId14" action="ppaction://hlinksldjump"/>
            <a:extLst>
              <a:ext uri="{FF2B5EF4-FFF2-40B4-BE49-F238E27FC236}">
                <a16:creationId xmlns:a16="http://schemas.microsoft.com/office/drawing/2014/main" id="{E01AA757-3E22-D482-DD43-608DFDDB03E8}"/>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39" name="Group 138">
            <a:extLst>
              <a:ext uri="{FF2B5EF4-FFF2-40B4-BE49-F238E27FC236}">
                <a16:creationId xmlns:a16="http://schemas.microsoft.com/office/drawing/2014/main" id="{62AB7A86-94CA-6644-6490-FAB6758F162D}"/>
              </a:ext>
            </a:extLst>
          </p:cNvPr>
          <p:cNvGrpSpPr/>
          <p:nvPr/>
        </p:nvGrpSpPr>
        <p:grpSpPr>
          <a:xfrm>
            <a:off x="441718" y="4384781"/>
            <a:ext cx="203671" cy="203671"/>
            <a:chOff x="5762625" y="3095625"/>
            <a:chExt cx="665130" cy="665130"/>
          </a:xfrm>
        </p:grpSpPr>
        <p:sp>
          <p:nvSpPr>
            <p:cNvPr id="140" name="Freeform: Shape 139">
              <a:hlinkClick r:id="rId14" action="ppaction://hlinksldjump"/>
              <a:extLst>
                <a:ext uri="{FF2B5EF4-FFF2-40B4-BE49-F238E27FC236}">
                  <a16:creationId xmlns:a16="http://schemas.microsoft.com/office/drawing/2014/main" id="{063E392B-7FBA-B22A-9F7F-2CFF747E42C6}"/>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41" name="Freeform: Shape 140">
              <a:hlinkClick r:id="rId14" action="ppaction://hlinksldjump"/>
              <a:extLst>
                <a:ext uri="{FF2B5EF4-FFF2-40B4-BE49-F238E27FC236}">
                  <a16:creationId xmlns:a16="http://schemas.microsoft.com/office/drawing/2014/main" id="{1AACAF6C-50A8-5324-B4D1-803AC6253388}"/>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42" name="TextBox 141">
            <a:hlinkClick r:id="rId15" action="ppaction://hlinksldjump"/>
            <a:extLst>
              <a:ext uri="{FF2B5EF4-FFF2-40B4-BE49-F238E27FC236}">
                <a16:creationId xmlns:a16="http://schemas.microsoft.com/office/drawing/2014/main" id="{6F462AFA-BD45-9656-50A0-25E14830FF2D}"/>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43" name="Group 142">
            <a:extLst>
              <a:ext uri="{FF2B5EF4-FFF2-40B4-BE49-F238E27FC236}">
                <a16:creationId xmlns:a16="http://schemas.microsoft.com/office/drawing/2014/main" id="{F1CD9DD5-2552-7B8F-4B43-3AE993FC3E7A}"/>
              </a:ext>
            </a:extLst>
          </p:cNvPr>
          <p:cNvGrpSpPr/>
          <p:nvPr/>
        </p:nvGrpSpPr>
        <p:grpSpPr>
          <a:xfrm>
            <a:off x="431321" y="4863718"/>
            <a:ext cx="207664" cy="207733"/>
            <a:chOff x="6124575" y="3380359"/>
            <a:chExt cx="468618" cy="468774"/>
          </a:xfrm>
        </p:grpSpPr>
        <p:sp>
          <p:nvSpPr>
            <p:cNvPr id="144" name="Freeform: Shape 143">
              <a:hlinkClick r:id="rId15" action="ppaction://hlinksldjump"/>
              <a:extLst>
                <a:ext uri="{FF2B5EF4-FFF2-40B4-BE49-F238E27FC236}">
                  <a16:creationId xmlns:a16="http://schemas.microsoft.com/office/drawing/2014/main" id="{D20FDFD8-B452-3BA3-9308-9E9BF630FA1F}"/>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45" name="Freeform: Shape 144">
              <a:hlinkClick r:id="rId15" action="ppaction://hlinksldjump"/>
              <a:extLst>
                <a:ext uri="{FF2B5EF4-FFF2-40B4-BE49-F238E27FC236}">
                  <a16:creationId xmlns:a16="http://schemas.microsoft.com/office/drawing/2014/main" id="{C4D30C31-2217-70F8-4BE7-FCBD746C1EAB}"/>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46" name="TextBox 145">
            <a:hlinkClick r:id="rId16" action="ppaction://hlinksldjump"/>
            <a:extLst>
              <a:ext uri="{FF2B5EF4-FFF2-40B4-BE49-F238E27FC236}">
                <a16:creationId xmlns:a16="http://schemas.microsoft.com/office/drawing/2014/main" id="{996F7240-E8BA-FF0F-C4AC-00CE1F1AABA4}"/>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grpSp>
        <p:nvGrpSpPr>
          <p:cNvPr id="2" name="Group 1">
            <a:extLst>
              <a:ext uri="{FF2B5EF4-FFF2-40B4-BE49-F238E27FC236}">
                <a16:creationId xmlns:a16="http://schemas.microsoft.com/office/drawing/2014/main" id="{C2B2F8AF-3B50-4906-580F-4D6A71687633}"/>
              </a:ext>
            </a:extLst>
          </p:cNvPr>
          <p:cNvGrpSpPr/>
          <p:nvPr/>
        </p:nvGrpSpPr>
        <p:grpSpPr>
          <a:xfrm>
            <a:off x="3258053" y="292100"/>
            <a:ext cx="297947" cy="297947"/>
            <a:chOff x="8892506" y="664914"/>
            <a:chExt cx="209401" cy="209401"/>
          </a:xfrm>
        </p:grpSpPr>
        <p:sp>
          <p:nvSpPr>
            <p:cNvPr id="7" name="Oval 6">
              <a:hlinkClick r:id="" action="ppaction://hlinkshowjump?jump=previousslide"/>
              <a:extLst>
                <a:ext uri="{FF2B5EF4-FFF2-40B4-BE49-F238E27FC236}">
                  <a16:creationId xmlns:a16="http://schemas.microsoft.com/office/drawing/2014/main" id="{8A898433-1F1A-C868-2B88-7AE7D32C71EB}"/>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Graphic 63" descr="Caret Left with solid fill">
              <a:hlinkClick r:id="" action="ppaction://hlinkshowjump?jump=previousslide"/>
              <a:extLst>
                <a:ext uri="{FF2B5EF4-FFF2-40B4-BE49-F238E27FC236}">
                  <a16:creationId xmlns:a16="http://schemas.microsoft.com/office/drawing/2014/main" id="{FDAAFE85-5A3C-CD34-6B16-6402C4409C80}"/>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0" name="Group 9">
            <a:extLst>
              <a:ext uri="{FF2B5EF4-FFF2-40B4-BE49-F238E27FC236}">
                <a16:creationId xmlns:a16="http://schemas.microsoft.com/office/drawing/2014/main" id="{64413A95-1699-06F1-5C0E-D70B218A9F81}"/>
              </a:ext>
            </a:extLst>
          </p:cNvPr>
          <p:cNvGrpSpPr/>
          <p:nvPr/>
        </p:nvGrpSpPr>
        <p:grpSpPr>
          <a:xfrm flipH="1">
            <a:off x="3665943" y="292100"/>
            <a:ext cx="297947" cy="297947"/>
            <a:chOff x="8892506" y="664914"/>
            <a:chExt cx="209401" cy="209401"/>
          </a:xfrm>
        </p:grpSpPr>
        <p:sp>
          <p:nvSpPr>
            <p:cNvPr id="12" name="Oval 11">
              <a:hlinkClick r:id="" action="ppaction://hlinkshowjump?jump=nextslide"/>
              <a:extLst>
                <a:ext uri="{FF2B5EF4-FFF2-40B4-BE49-F238E27FC236}">
                  <a16:creationId xmlns:a16="http://schemas.microsoft.com/office/drawing/2014/main" id="{0CAFE273-3434-DCB7-446E-756C4A3A34EE}"/>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raphic 63" descr="Caret Left with solid fill">
              <a:hlinkClick r:id="" action="ppaction://hlinkshowjump?jump=nextslide"/>
              <a:extLst>
                <a:ext uri="{FF2B5EF4-FFF2-40B4-BE49-F238E27FC236}">
                  <a16:creationId xmlns:a16="http://schemas.microsoft.com/office/drawing/2014/main" id="{E44E6036-20C3-D660-E257-76A8F36CD3DC}"/>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5" name="Picture 2" descr="conclusion Vector Icons free download in SVG, PNG Format">
            <a:extLst>
              <a:ext uri="{FF2B5EF4-FFF2-40B4-BE49-F238E27FC236}">
                <a16:creationId xmlns:a16="http://schemas.microsoft.com/office/drawing/2014/main" id="{56A3FF88-87F7-E930-D48D-6483323A0163}"/>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descr="Methodology - Free professions and jobs icons">
            <a:extLst>
              <a:ext uri="{FF2B5EF4-FFF2-40B4-BE49-F238E27FC236}">
                <a16:creationId xmlns:a16="http://schemas.microsoft.com/office/drawing/2014/main" id="{B372EC3C-9E00-D55B-31E1-13F5343EF34F}"/>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8307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56137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USER</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193487" y="738048"/>
            <a:ext cx="1540806"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Plots</a:t>
            </a:r>
          </a:p>
        </p:txBody>
      </p:sp>
      <p:sp>
        <p:nvSpPr>
          <p:cNvPr id="143" name="TextBox 142">
            <a:hlinkClick r:id="rId2" action="ppaction://hlinksldjump"/>
            <a:extLst>
              <a:ext uri="{FF2B5EF4-FFF2-40B4-BE49-F238E27FC236}">
                <a16:creationId xmlns:a16="http://schemas.microsoft.com/office/drawing/2014/main" id="{2ED2C615-8928-5712-BD21-EC1722D16AC9}"/>
              </a:ext>
            </a:extLst>
          </p:cNvPr>
          <p:cNvSpPr txBox="1"/>
          <p:nvPr/>
        </p:nvSpPr>
        <p:spPr>
          <a:xfrm>
            <a:off x="869323" y="845770"/>
            <a:ext cx="896399"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Overview</a:t>
            </a:r>
          </a:p>
        </p:txBody>
      </p:sp>
      <p:sp>
        <p:nvSpPr>
          <p:cNvPr id="144" name="Graphic 14">
            <a:hlinkClick r:id="rId2" action="ppaction://hlinksldjump"/>
            <a:extLst>
              <a:ext uri="{FF2B5EF4-FFF2-40B4-BE49-F238E27FC236}">
                <a16:creationId xmlns:a16="http://schemas.microsoft.com/office/drawing/2014/main" id="{0B5F13FE-E242-EC5A-9FAA-F873BC403524}"/>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45" name="TextBox 144">
            <a:hlinkClick r:id="rId3" action="ppaction://hlinksldjump"/>
            <a:extLst>
              <a:ext uri="{FF2B5EF4-FFF2-40B4-BE49-F238E27FC236}">
                <a16:creationId xmlns:a16="http://schemas.microsoft.com/office/drawing/2014/main" id="{693798C2-D83E-3B70-1313-BE4D6CB97E0E}"/>
              </a:ext>
            </a:extLst>
          </p:cNvPr>
          <p:cNvSpPr txBox="1"/>
          <p:nvPr/>
        </p:nvSpPr>
        <p:spPr>
          <a:xfrm>
            <a:off x="869323" y="1302704"/>
            <a:ext cx="9989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Objectives</a:t>
            </a:r>
          </a:p>
        </p:txBody>
      </p:sp>
      <p:sp>
        <p:nvSpPr>
          <p:cNvPr id="146" name="Graphic 19">
            <a:hlinkClick r:id="rId3" action="ppaction://hlinksldjump"/>
            <a:extLst>
              <a:ext uri="{FF2B5EF4-FFF2-40B4-BE49-F238E27FC236}">
                <a16:creationId xmlns:a16="http://schemas.microsoft.com/office/drawing/2014/main" id="{0123B626-8DEC-EB98-3743-CCAD7C20C17A}"/>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7" name="TextBox 146">
            <a:hlinkClick r:id="rId4" action="ppaction://hlinksldjump"/>
            <a:extLst>
              <a:ext uri="{FF2B5EF4-FFF2-40B4-BE49-F238E27FC236}">
                <a16:creationId xmlns:a16="http://schemas.microsoft.com/office/drawing/2014/main" id="{BC95DEFB-E4F5-3937-99D3-B1130364943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48" name="Group 147">
            <a:extLst>
              <a:ext uri="{FF2B5EF4-FFF2-40B4-BE49-F238E27FC236}">
                <a16:creationId xmlns:a16="http://schemas.microsoft.com/office/drawing/2014/main" id="{5DD7B624-9934-A274-6D26-4B7C2E84A28E}"/>
              </a:ext>
            </a:extLst>
          </p:cNvPr>
          <p:cNvGrpSpPr/>
          <p:nvPr/>
        </p:nvGrpSpPr>
        <p:grpSpPr>
          <a:xfrm>
            <a:off x="431322" y="1764517"/>
            <a:ext cx="177294" cy="204783"/>
            <a:chOff x="431322" y="1764517"/>
            <a:chExt cx="177294" cy="204783"/>
          </a:xfrm>
        </p:grpSpPr>
        <p:sp>
          <p:nvSpPr>
            <p:cNvPr id="149" name="Freeform: Shape 148">
              <a:hlinkClick r:id="rId4" action="ppaction://hlinksldjump"/>
              <a:extLst>
                <a:ext uri="{FF2B5EF4-FFF2-40B4-BE49-F238E27FC236}">
                  <a16:creationId xmlns:a16="http://schemas.microsoft.com/office/drawing/2014/main" id="{B8779075-D4F4-FBC2-48EF-1978D405C48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50" name="Freeform: Shape 149">
              <a:hlinkClick r:id="rId4" action="ppaction://hlinksldjump"/>
              <a:extLst>
                <a:ext uri="{FF2B5EF4-FFF2-40B4-BE49-F238E27FC236}">
                  <a16:creationId xmlns:a16="http://schemas.microsoft.com/office/drawing/2014/main" id="{9354CB75-0E1C-561E-888F-A331665EAD02}"/>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151" name="Freeform: Shape 150">
              <a:hlinkClick r:id="rId4" action="ppaction://hlinksldjump"/>
              <a:extLst>
                <a:ext uri="{FF2B5EF4-FFF2-40B4-BE49-F238E27FC236}">
                  <a16:creationId xmlns:a16="http://schemas.microsoft.com/office/drawing/2014/main" id="{F46B049A-045A-3A8A-7471-3170FA6E30DB}"/>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152" name="TextBox 151">
            <a:hlinkClick r:id="rId4" action="ppaction://hlinksldjump"/>
            <a:extLst>
              <a:ext uri="{FF2B5EF4-FFF2-40B4-BE49-F238E27FC236}">
                <a16:creationId xmlns:a16="http://schemas.microsoft.com/office/drawing/2014/main" id="{AEFBB995-19F7-480D-F600-9C8748632F44}"/>
              </a:ext>
            </a:extLst>
          </p:cNvPr>
          <p:cNvSpPr txBox="1"/>
          <p:nvPr/>
        </p:nvSpPr>
        <p:spPr>
          <a:xfrm>
            <a:off x="869323" y="2200874"/>
            <a:ext cx="79380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Dataset</a:t>
            </a:r>
          </a:p>
        </p:txBody>
      </p:sp>
      <p:grpSp>
        <p:nvGrpSpPr>
          <p:cNvPr id="153" name="Group 152">
            <a:extLst>
              <a:ext uri="{FF2B5EF4-FFF2-40B4-BE49-F238E27FC236}">
                <a16:creationId xmlns:a16="http://schemas.microsoft.com/office/drawing/2014/main" id="{0A1B5201-0A58-C4EA-4F1D-130D1852D1B3}"/>
              </a:ext>
            </a:extLst>
          </p:cNvPr>
          <p:cNvGrpSpPr/>
          <p:nvPr/>
        </p:nvGrpSpPr>
        <p:grpSpPr>
          <a:xfrm>
            <a:off x="431322" y="2214773"/>
            <a:ext cx="203670" cy="203670"/>
            <a:chOff x="431322" y="2214773"/>
            <a:chExt cx="203670" cy="203670"/>
          </a:xfrm>
        </p:grpSpPr>
        <p:sp>
          <p:nvSpPr>
            <p:cNvPr id="154" name="Rectangle: Rounded Corners 153">
              <a:hlinkClick r:id="rId4" action="ppaction://hlinksldjump"/>
              <a:extLst>
                <a:ext uri="{FF2B5EF4-FFF2-40B4-BE49-F238E27FC236}">
                  <a16:creationId xmlns:a16="http://schemas.microsoft.com/office/drawing/2014/main" id="{1A6AEACA-C69E-F99E-A7DC-D2C4BDE7B20F}"/>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5" name="Graphic 154" descr="Add with solid fill">
              <a:hlinkClick r:id="rId4" action="ppaction://hlinksldjump"/>
              <a:extLst>
                <a:ext uri="{FF2B5EF4-FFF2-40B4-BE49-F238E27FC236}">
                  <a16:creationId xmlns:a16="http://schemas.microsoft.com/office/drawing/2014/main" id="{8EBC64F6-52E4-C7D3-C8E0-063624D82F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72263" y="2255714"/>
              <a:ext cx="121788" cy="121788"/>
            </a:xfrm>
            <a:prstGeom prst="rect">
              <a:avLst/>
            </a:prstGeom>
          </p:spPr>
        </p:pic>
      </p:grpSp>
      <p:sp>
        <p:nvSpPr>
          <p:cNvPr id="159" name="TextBox 158">
            <a:hlinkClick r:id="rId7" action="ppaction://hlinksldjump"/>
            <a:extLst>
              <a:ext uri="{FF2B5EF4-FFF2-40B4-BE49-F238E27FC236}">
                <a16:creationId xmlns:a16="http://schemas.microsoft.com/office/drawing/2014/main" id="{6D1A98A7-2642-B19C-F46D-2727020734E9}"/>
              </a:ext>
            </a:extLst>
          </p:cNvPr>
          <p:cNvSpPr txBox="1"/>
          <p:nvPr/>
        </p:nvSpPr>
        <p:spPr>
          <a:xfrm>
            <a:off x="869323" y="2649959"/>
            <a:ext cx="1204176"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Methodology</a:t>
            </a:r>
          </a:p>
        </p:txBody>
      </p:sp>
      <p:cxnSp>
        <p:nvCxnSpPr>
          <p:cNvPr id="160" name="Straight Connector 159">
            <a:extLst>
              <a:ext uri="{FF2B5EF4-FFF2-40B4-BE49-F238E27FC236}">
                <a16:creationId xmlns:a16="http://schemas.microsoft.com/office/drawing/2014/main" id="{21E1DE83-1467-0F77-A249-12708D55BC7F}"/>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161" name="TextBox 160">
            <a:hlinkClick r:id="rId8" action="ppaction://hlinksldjump"/>
            <a:extLst>
              <a:ext uri="{FF2B5EF4-FFF2-40B4-BE49-F238E27FC236}">
                <a16:creationId xmlns:a16="http://schemas.microsoft.com/office/drawing/2014/main" id="{72A752BF-8058-8504-0E25-036A6BB2E287}"/>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162" name="Freeform: Shape 161">
            <a:hlinkClick r:id="rId8" action="ppaction://hlinksldjump"/>
            <a:extLst>
              <a:ext uri="{FF2B5EF4-FFF2-40B4-BE49-F238E27FC236}">
                <a16:creationId xmlns:a16="http://schemas.microsoft.com/office/drawing/2014/main" id="{D2FC7B67-4B55-CE2D-EFFB-19A6EC58FBC9}"/>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63" name="TextBox 162">
            <a:hlinkClick r:id="rId9" action="ppaction://hlinksldjump"/>
            <a:extLst>
              <a:ext uri="{FF2B5EF4-FFF2-40B4-BE49-F238E27FC236}">
                <a16:creationId xmlns:a16="http://schemas.microsoft.com/office/drawing/2014/main" id="{D6FD6B3E-CFE7-10A0-C6B6-A478E16DA06D}"/>
              </a:ext>
            </a:extLst>
          </p:cNvPr>
          <p:cNvSpPr txBox="1"/>
          <p:nvPr/>
        </p:nvSpPr>
        <p:spPr>
          <a:xfrm>
            <a:off x="869323" y="3932014"/>
            <a:ext cx="80663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SARIMA </a:t>
            </a:r>
          </a:p>
        </p:txBody>
      </p:sp>
      <p:sp>
        <p:nvSpPr>
          <p:cNvPr id="164" name="Freeform: Shape 163">
            <a:hlinkClick r:id="rId9" action="ppaction://hlinksldjump"/>
            <a:extLst>
              <a:ext uri="{FF2B5EF4-FFF2-40B4-BE49-F238E27FC236}">
                <a16:creationId xmlns:a16="http://schemas.microsoft.com/office/drawing/2014/main" id="{2D884566-ED83-E244-C1E7-03D41A6BBF1B}"/>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65" name="TextBox 164">
            <a:hlinkClick r:id="rId10" action="ppaction://hlinksldjump"/>
            <a:extLst>
              <a:ext uri="{FF2B5EF4-FFF2-40B4-BE49-F238E27FC236}">
                <a16:creationId xmlns:a16="http://schemas.microsoft.com/office/drawing/2014/main" id="{8B8EC837-C535-A168-2E87-A5F4389F9D2A}"/>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Gallery</a:t>
            </a:r>
          </a:p>
        </p:txBody>
      </p:sp>
      <p:grpSp>
        <p:nvGrpSpPr>
          <p:cNvPr id="166" name="Group 165">
            <a:extLst>
              <a:ext uri="{FF2B5EF4-FFF2-40B4-BE49-F238E27FC236}">
                <a16:creationId xmlns:a16="http://schemas.microsoft.com/office/drawing/2014/main" id="{6964EF7C-3D1F-186E-D026-331EFE58548D}"/>
              </a:ext>
            </a:extLst>
          </p:cNvPr>
          <p:cNvGrpSpPr/>
          <p:nvPr/>
        </p:nvGrpSpPr>
        <p:grpSpPr>
          <a:xfrm>
            <a:off x="441718" y="4384781"/>
            <a:ext cx="203671" cy="203671"/>
            <a:chOff x="5762625" y="3095625"/>
            <a:chExt cx="665130" cy="665130"/>
          </a:xfrm>
          <a:solidFill>
            <a:srgbClr val="1ED760"/>
          </a:solidFill>
        </p:grpSpPr>
        <p:sp>
          <p:nvSpPr>
            <p:cNvPr id="167" name="Freeform: Shape 166">
              <a:hlinkClick r:id="rId10" action="ppaction://hlinksldjump"/>
              <a:extLst>
                <a:ext uri="{FF2B5EF4-FFF2-40B4-BE49-F238E27FC236}">
                  <a16:creationId xmlns:a16="http://schemas.microsoft.com/office/drawing/2014/main" id="{486785D6-6521-2BA7-0834-5918E389718F}"/>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grpFill/>
            <a:ln w="9525" cap="flat">
              <a:noFill/>
              <a:prstDash val="solid"/>
              <a:miter/>
            </a:ln>
          </p:spPr>
          <p:txBody>
            <a:bodyPr rtlCol="0" anchor="ctr"/>
            <a:lstStyle/>
            <a:p>
              <a:endParaRPr lang="en-IN"/>
            </a:p>
          </p:txBody>
        </p:sp>
        <p:sp>
          <p:nvSpPr>
            <p:cNvPr id="168" name="Freeform: Shape 167">
              <a:hlinkClick r:id="rId10" action="ppaction://hlinksldjump"/>
              <a:extLst>
                <a:ext uri="{FF2B5EF4-FFF2-40B4-BE49-F238E27FC236}">
                  <a16:creationId xmlns:a16="http://schemas.microsoft.com/office/drawing/2014/main" id="{B1C52508-46C2-A6B1-527E-2B84F86A6AAD}"/>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grpFill/>
            <a:ln w="9525" cap="flat">
              <a:noFill/>
              <a:prstDash val="solid"/>
              <a:miter/>
            </a:ln>
          </p:spPr>
          <p:txBody>
            <a:bodyPr rtlCol="0" anchor="ctr"/>
            <a:lstStyle/>
            <a:p>
              <a:endParaRPr lang="en-IN"/>
            </a:p>
          </p:txBody>
        </p:sp>
      </p:grpSp>
      <p:sp>
        <p:nvSpPr>
          <p:cNvPr id="169" name="TextBox 168">
            <a:hlinkClick r:id="rId11" action="ppaction://hlinksldjump"/>
            <a:extLst>
              <a:ext uri="{FF2B5EF4-FFF2-40B4-BE49-F238E27FC236}">
                <a16:creationId xmlns:a16="http://schemas.microsoft.com/office/drawing/2014/main" id="{5C4A4268-E95E-F2AD-770C-C6E4210F0FF5}"/>
              </a:ext>
            </a:extLst>
          </p:cNvPr>
          <p:cNvSpPr txBox="1"/>
          <p:nvPr/>
        </p:nvSpPr>
        <p:spPr>
          <a:xfrm>
            <a:off x="869323" y="4837548"/>
            <a:ext cx="119616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Future Scope</a:t>
            </a:r>
          </a:p>
        </p:txBody>
      </p:sp>
      <p:grpSp>
        <p:nvGrpSpPr>
          <p:cNvPr id="170" name="Group 169">
            <a:extLst>
              <a:ext uri="{FF2B5EF4-FFF2-40B4-BE49-F238E27FC236}">
                <a16:creationId xmlns:a16="http://schemas.microsoft.com/office/drawing/2014/main" id="{8468CFC2-A367-E206-AAE8-D674A2D01F2C}"/>
              </a:ext>
            </a:extLst>
          </p:cNvPr>
          <p:cNvGrpSpPr/>
          <p:nvPr/>
        </p:nvGrpSpPr>
        <p:grpSpPr>
          <a:xfrm>
            <a:off x="431321" y="4863718"/>
            <a:ext cx="207664" cy="207733"/>
            <a:chOff x="6124575" y="3380359"/>
            <a:chExt cx="468618" cy="468774"/>
          </a:xfrm>
        </p:grpSpPr>
        <p:sp>
          <p:nvSpPr>
            <p:cNvPr id="171" name="Freeform: Shape 170">
              <a:hlinkClick r:id="rId11" action="ppaction://hlinksldjump"/>
              <a:extLst>
                <a:ext uri="{FF2B5EF4-FFF2-40B4-BE49-F238E27FC236}">
                  <a16:creationId xmlns:a16="http://schemas.microsoft.com/office/drawing/2014/main" id="{2EE5AF55-5565-C657-DC1D-428300C74DE9}"/>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72" name="Freeform: Shape 171">
              <a:hlinkClick r:id="rId11" action="ppaction://hlinksldjump"/>
              <a:extLst>
                <a:ext uri="{FF2B5EF4-FFF2-40B4-BE49-F238E27FC236}">
                  <a16:creationId xmlns:a16="http://schemas.microsoft.com/office/drawing/2014/main" id="{BB8EEF29-FDA5-3CD8-B651-A67139FF8EA6}"/>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73" name="TextBox 172">
            <a:hlinkClick r:id="rId12" action="ppaction://hlinksldjump"/>
            <a:extLst>
              <a:ext uri="{FF2B5EF4-FFF2-40B4-BE49-F238E27FC236}">
                <a16:creationId xmlns:a16="http://schemas.microsoft.com/office/drawing/2014/main" id="{ABA46D27-59B7-229C-CD9B-37FA191B573D}"/>
              </a:ext>
            </a:extLst>
          </p:cNvPr>
          <p:cNvSpPr txBox="1"/>
          <p:nvPr/>
        </p:nvSpPr>
        <p:spPr>
          <a:xfrm>
            <a:off x="869323" y="5290315"/>
            <a:ext cx="105189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Conclusion</a:t>
            </a:r>
          </a:p>
        </p:txBody>
      </p:sp>
      <p:grpSp>
        <p:nvGrpSpPr>
          <p:cNvPr id="2" name="Group 1">
            <a:extLst>
              <a:ext uri="{FF2B5EF4-FFF2-40B4-BE49-F238E27FC236}">
                <a16:creationId xmlns:a16="http://schemas.microsoft.com/office/drawing/2014/main" id="{E9978119-D727-EA68-78A8-4C4B0F0AB257}"/>
              </a:ext>
            </a:extLst>
          </p:cNvPr>
          <p:cNvGrpSpPr/>
          <p:nvPr/>
        </p:nvGrpSpPr>
        <p:grpSpPr>
          <a:xfrm>
            <a:off x="3258053" y="292100"/>
            <a:ext cx="297947" cy="297947"/>
            <a:chOff x="8892506" y="664914"/>
            <a:chExt cx="209401" cy="209401"/>
          </a:xfrm>
        </p:grpSpPr>
        <p:sp>
          <p:nvSpPr>
            <p:cNvPr id="7" name="Oval 6">
              <a:hlinkClick r:id="" action="ppaction://hlinkshowjump?jump=previousslide"/>
              <a:extLst>
                <a:ext uri="{FF2B5EF4-FFF2-40B4-BE49-F238E27FC236}">
                  <a16:creationId xmlns:a16="http://schemas.microsoft.com/office/drawing/2014/main" id="{5458944F-1CDF-5B4A-5346-0713F71E6D97}"/>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Graphic 63" descr="Caret Left with solid fill">
              <a:hlinkClick r:id="" action="ppaction://hlinkshowjump?jump=previousslide"/>
              <a:extLst>
                <a:ext uri="{FF2B5EF4-FFF2-40B4-BE49-F238E27FC236}">
                  <a16:creationId xmlns:a16="http://schemas.microsoft.com/office/drawing/2014/main" id="{7AB15AB0-772B-E0A7-91C9-CD35E5756C46}"/>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0" name="Group 9">
            <a:extLst>
              <a:ext uri="{FF2B5EF4-FFF2-40B4-BE49-F238E27FC236}">
                <a16:creationId xmlns:a16="http://schemas.microsoft.com/office/drawing/2014/main" id="{D8CDB6E0-FC45-87A7-040F-631604538EFE}"/>
              </a:ext>
            </a:extLst>
          </p:cNvPr>
          <p:cNvGrpSpPr/>
          <p:nvPr/>
        </p:nvGrpSpPr>
        <p:grpSpPr>
          <a:xfrm flipH="1">
            <a:off x="3665943" y="292100"/>
            <a:ext cx="297947" cy="297947"/>
            <a:chOff x="8892506" y="664914"/>
            <a:chExt cx="209401" cy="209401"/>
          </a:xfrm>
        </p:grpSpPr>
        <p:sp>
          <p:nvSpPr>
            <p:cNvPr id="11" name="Oval 10">
              <a:hlinkClick r:id="" action="ppaction://hlinkshowjump?jump=nextslide"/>
              <a:extLst>
                <a:ext uri="{FF2B5EF4-FFF2-40B4-BE49-F238E27FC236}">
                  <a16:creationId xmlns:a16="http://schemas.microsoft.com/office/drawing/2014/main" id="{2C3AB44A-EF80-51C7-549B-5939C01866EB}"/>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Graphic 63" descr="Caret Left with solid fill">
              <a:hlinkClick r:id="" action="ppaction://hlinkshowjump?jump=nextslide"/>
              <a:extLst>
                <a:ext uri="{FF2B5EF4-FFF2-40B4-BE49-F238E27FC236}">
                  <a16:creationId xmlns:a16="http://schemas.microsoft.com/office/drawing/2014/main" id="{463E51DB-D0E0-8BDE-E9A2-55EF692A0FFE}"/>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14" name="Picture 13">
            <a:hlinkClick r:id="rId13" action="ppaction://hlinksldjump"/>
            <a:extLst>
              <a:ext uri="{FF2B5EF4-FFF2-40B4-BE49-F238E27FC236}">
                <a16:creationId xmlns:a16="http://schemas.microsoft.com/office/drawing/2014/main" id="{0B86D293-8146-74F0-D74D-EACDF6DB2806}"/>
              </a:ext>
            </a:extLst>
          </p:cNvPr>
          <p:cNvPicPr>
            <a:picLocks noChangeAspect="1"/>
          </p:cNvPicPr>
          <p:nvPr/>
        </p:nvPicPr>
        <p:blipFill>
          <a:blip r:embed="rId14"/>
          <a:stretch>
            <a:fillRect/>
          </a:stretch>
        </p:blipFill>
        <p:spPr>
          <a:xfrm>
            <a:off x="6095997" y="3986720"/>
            <a:ext cx="3123409" cy="19786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 name="Picture 19">
            <a:hlinkClick r:id="" action="ppaction://hlinkshowjump?jump=nextslide"/>
            <a:hlinkHover r:id="" action="ppaction://hlinkshowjump?jump=nextslide"/>
            <a:extLst>
              <a:ext uri="{FF2B5EF4-FFF2-40B4-BE49-F238E27FC236}">
                <a16:creationId xmlns:a16="http://schemas.microsoft.com/office/drawing/2014/main" id="{54C1E9EC-E4E0-247E-99E1-6095C23319AB}"/>
              </a:ext>
            </a:extLst>
          </p:cNvPr>
          <p:cNvPicPr>
            <a:picLocks noChangeAspect="1"/>
          </p:cNvPicPr>
          <p:nvPr/>
        </p:nvPicPr>
        <p:blipFill>
          <a:blip r:embed="rId15"/>
          <a:stretch>
            <a:fillRect/>
          </a:stretch>
        </p:blipFill>
        <p:spPr>
          <a:xfrm>
            <a:off x="5114761" y="976768"/>
            <a:ext cx="3008671" cy="2391859"/>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23">
            <a:hlinkClick r:id="rId16" action="ppaction://hlinksldjump"/>
            <a:extLst>
              <a:ext uri="{FF2B5EF4-FFF2-40B4-BE49-F238E27FC236}">
                <a16:creationId xmlns:a16="http://schemas.microsoft.com/office/drawing/2014/main" id="{8F661089-ACEC-CDFB-079B-CA63E620B09C}"/>
              </a:ext>
            </a:extLst>
          </p:cNvPr>
          <p:cNvPicPr>
            <a:picLocks noChangeAspect="1"/>
          </p:cNvPicPr>
          <p:nvPr/>
        </p:nvPicPr>
        <p:blipFill>
          <a:blip r:embed="rId17"/>
          <a:stretch>
            <a:fillRect/>
          </a:stretch>
        </p:blipFill>
        <p:spPr>
          <a:xfrm>
            <a:off x="3153386" y="3568165"/>
            <a:ext cx="2785050" cy="253876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8" name="Picture 27">
            <a:hlinkClick r:id="rId18" action="ppaction://hlinksldjump"/>
            <a:extLst>
              <a:ext uri="{FF2B5EF4-FFF2-40B4-BE49-F238E27FC236}">
                <a16:creationId xmlns:a16="http://schemas.microsoft.com/office/drawing/2014/main" id="{47838986-8499-A262-146F-E9A1C22E1FC4}"/>
              </a:ext>
            </a:extLst>
          </p:cNvPr>
          <p:cNvPicPr>
            <a:picLocks noChangeAspect="1"/>
          </p:cNvPicPr>
          <p:nvPr/>
        </p:nvPicPr>
        <p:blipFill>
          <a:blip r:embed="rId19"/>
          <a:stretch>
            <a:fillRect/>
          </a:stretch>
        </p:blipFill>
        <p:spPr>
          <a:xfrm>
            <a:off x="8567423" y="1627019"/>
            <a:ext cx="2946304" cy="259987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5" name="Picture 2" descr="conclusion Vector Icons free download in SVG, PNG Format">
            <a:extLst>
              <a:ext uri="{FF2B5EF4-FFF2-40B4-BE49-F238E27FC236}">
                <a16:creationId xmlns:a16="http://schemas.microsoft.com/office/drawing/2014/main" id="{A82F925D-C2E6-345B-5148-EDBE71F52C88}"/>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69313" y="5208163"/>
            <a:ext cx="354982" cy="35498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descr="Methodology - Free professions and jobs icons">
            <a:extLst>
              <a:ext uri="{FF2B5EF4-FFF2-40B4-BE49-F238E27FC236}">
                <a16:creationId xmlns:a16="http://schemas.microsoft.com/office/drawing/2014/main" id="{FF329069-8517-3BFA-87A1-EEF75AE9A3EE}"/>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446334" y="2649959"/>
            <a:ext cx="218774" cy="2187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068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1590</TotalTime>
  <Words>810</Words>
  <Application>Microsoft Office PowerPoint</Application>
  <PresentationFormat>Widescreen</PresentationFormat>
  <Paragraphs>218</Paragraphs>
  <Slides>18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Poppins SemiBold</vt:lpstr>
      <vt:lpstr>Arial</vt:lpstr>
      <vt:lpstr>Calibri</vt:lpstr>
      <vt:lpstr>Open Sans</vt:lpstr>
      <vt:lpstr>Poppins-Medium</vt:lpstr>
      <vt:lpstr>Source Sans Pro</vt:lpstr>
      <vt:lpstr>Poppins Medium</vt:lpstr>
      <vt:lpstr>Poppins-Regular</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Amal R Babu</dc:creator>
  <cp:lastModifiedBy>Sarang More</cp:lastModifiedBy>
  <cp:revision>31</cp:revision>
  <dcterms:created xsi:type="dcterms:W3CDTF">2022-11-28T05:54:09Z</dcterms:created>
  <dcterms:modified xsi:type="dcterms:W3CDTF">2025-01-02T22:03:52Z</dcterms:modified>
</cp:coreProperties>
</file>

<file path=docProps/thumbnail.jpeg>
</file>